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72" r:id="rId4"/>
    <p:sldId id="273" r:id="rId5"/>
    <p:sldId id="274" r:id="rId6"/>
    <p:sldId id="285" r:id="rId7"/>
    <p:sldId id="257" r:id="rId8"/>
    <p:sldId id="259" r:id="rId9"/>
    <p:sldId id="260" r:id="rId10"/>
    <p:sldId id="263" r:id="rId11"/>
    <p:sldId id="261" r:id="rId12"/>
    <p:sldId id="277" r:id="rId13"/>
    <p:sldId id="264" r:id="rId14"/>
    <p:sldId id="278" r:id="rId15"/>
    <p:sldId id="279" r:id="rId16"/>
    <p:sldId id="280" r:id="rId17"/>
    <p:sldId id="281" r:id="rId18"/>
    <p:sldId id="288" r:id="rId19"/>
    <p:sldId id="269" r:id="rId20"/>
    <p:sldId id="270" r:id="rId21"/>
    <p:sldId id="271" r:id="rId22"/>
    <p:sldId id="275" r:id="rId23"/>
    <p:sldId id="286" r:id="rId24"/>
    <p:sldId id="289" r:id="rId25"/>
    <p:sldId id="290" r:id="rId26"/>
    <p:sldId id="291" r:id="rId27"/>
    <p:sldId id="292" r:id="rId28"/>
    <p:sldId id="293"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82" d="100"/>
          <a:sy n="82" d="100"/>
        </p:scale>
        <p:origin x="72"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E10C6-1F30-4819-B576-100C3882163B}" type="doc">
      <dgm:prSet loTypeId="urn:microsoft.com/office/officeart/2005/8/layout/hList7#1" loCatId="list" qsTypeId="urn:microsoft.com/office/officeart/2005/8/quickstyle/3d1" qsCatId="3D" csTypeId="urn:microsoft.com/office/officeart/2005/8/colors/colorful1" csCatId="colorful" phldr="1"/>
      <dgm:spPr/>
    </dgm:pt>
    <dgm:pt modelId="{0683CD9F-07A7-4BEB-977B-0549B2278B9F}">
      <dgm:prSet phldrT="[Text]" custT="1"/>
      <dgm:spPr/>
      <dgm:t>
        <a:bodyPr/>
        <a:lstStyle/>
        <a:p>
          <a:r>
            <a:rPr lang="en-IN" sz="2400" dirty="0" smtClean="0"/>
            <a:t>Shotokan</a:t>
          </a:r>
          <a:endParaRPr lang="en-IN" sz="1500" dirty="0" smtClean="0"/>
        </a:p>
        <a:p>
          <a:r>
            <a:rPr lang="en-IN" sz="1500" dirty="0" smtClean="0"/>
            <a:t>All Groups of Shotokan and Shotokan based groups </a:t>
          </a:r>
        </a:p>
        <a:p>
          <a:endParaRPr lang="en-IN" sz="1500" dirty="0"/>
        </a:p>
      </dgm:t>
    </dgm:pt>
    <dgm:pt modelId="{89199E11-83F8-4E7F-91FE-33B9AD755C2A}" type="parTrans" cxnId="{5394C41C-2292-489D-A4B1-C691D7BFB885}">
      <dgm:prSet/>
      <dgm:spPr/>
      <dgm:t>
        <a:bodyPr/>
        <a:lstStyle/>
        <a:p>
          <a:endParaRPr lang="en-IN"/>
        </a:p>
      </dgm:t>
    </dgm:pt>
    <dgm:pt modelId="{8986E0F2-AB1F-4DE6-A822-EF5F496A076E}" type="sibTrans" cxnId="{5394C41C-2292-489D-A4B1-C691D7BFB885}">
      <dgm:prSet/>
      <dgm:spPr/>
      <dgm:t>
        <a:bodyPr/>
        <a:lstStyle/>
        <a:p>
          <a:endParaRPr lang="en-IN"/>
        </a:p>
      </dgm:t>
    </dgm:pt>
    <dgm:pt modelId="{1E056C24-1376-4333-A5A4-A8D46344D2A2}">
      <dgm:prSet phldrT="[Text]" custT="1"/>
      <dgm:spPr/>
      <dgm:t>
        <a:bodyPr/>
        <a:lstStyle/>
        <a:p>
          <a:r>
            <a:rPr lang="en-IN" sz="2400" dirty="0" err="1" smtClean="0"/>
            <a:t>Goju</a:t>
          </a:r>
          <a:r>
            <a:rPr lang="en-IN" sz="2400" dirty="0" smtClean="0"/>
            <a:t>  </a:t>
          </a:r>
          <a:r>
            <a:rPr lang="en-IN" sz="2400" dirty="0" err="1" smtClean="0"/>
            <a:t>Ryu</a:t>
          </a:r>
          <a:endParaRPr lang="en-IN" sz="2400" dirty="0" smtClean="0"/>
        </a:p>
        <a:p>
          <a:r>
            <a:rPr lang="en-IN" sz="1500" dirty="0" smtClean="0"/>
            <a:t>All Groups of </a:t>
          </a:r>
          <a:r>
            <a:rPr lang="en-IN" sz="1500" dirty="0" err="1" smtClean="0"/>
            <a:t>Goju</a:t>
          </a:r>
          <a:r>
            <a:rPr lang="en-IN" sz="1500" dirty="0" smtClean="0"/>
            <a:t> </a:t>
          </a:r>
          <a:r>
            <a:rPr lang="en-IN" sz="1500" dirty="0" err="1" smtClean="0"/>
            <a:t>Ryu</a:t>
          </a:r>
          <a:r>
            <a:rPr lang="en-IN" sz="1500" dirty="0" smtClean="0"/>
            <a:t> and </a:t>
          </a:r>
          <a:r>
            <a:rPr lang="en-IN" sz="1500" dirty="0" err="1" smtClean="0"/>
            <a:t>Goju</a:t>
          </a:r>
          <a:r>
            <a:rPr lang="en-IN" sz="1500" dirty="0" smtClean="0"/>
            <a:t> based groups </a:t>
          </a:r>
        </a:p>
        <a:p>
          <a:endParaRPr lang="en-IN" sz="1500" dirty="0"/>
        </a:p>
      </dgm:t>
    </dgm:pt>
    <dgm:pt modelId="{C2DF400F-97AD-4900-9045-52ADB876D96F}" type="parTrans" cxnId="{F4CBFC21-2932-4EBA-9648-A3D9AA1EA8CE}">
      <dgm:prSet/>
      <dgm:spPr/>
      <dgm:t>
        <a:bodyPr/>
        <a:lstStyle/>
        <a:p>
          <a:endParaRPr lang="en-IN"/>
        </a:p>
      </dgm:t>
    </dgm:pt>
    <dgm:pt modelId="{9341D6BE-4154-4E0D-B185-E28E19AB5F7A}" type="sibTrans" cxnId="{F4CBFC21-2932-4EBA-9648-A3D9AA1EA8CE}">
      <dgm:prSet/>
      <dgm:spPr/>
      <dgm:t>
        <a:bodyPr/>
        <a:lstStyle/>
        <a:p>
          <a:endParaRPr lang="en-IN"/>
        </a:p>
      </dgm:t>
    </dgm:pt>
    <dgm:pt modelId="{24601D68-18F5-439F-B9BB-633140137121}">
      <dgm:prSet phldrT="[Text]" custT="1"/>
      <dgm:spPr/>
      <dgm:t>
        <a:bodyPr/>
        <a:lstStyle/>
        <a:p>
          <a:r>
            <a:rPr lang="en-IN" sz="2400" dirty="0" err="1" smtClean="0"/>
            <a:t>Shito</a:t>
          </a:r>
          <a:r>
            <a:rPr lang="en-IN" sz="2400" dirty="0" smtClean="0"/>
            <a:t>  </a:t>
          </a:r>
          <a:r>
            <a:rPr lang="en-IN" sz="2400" dirty="0" err="1" smtClean="0"/>
            <a:t>Ryu</a:t>
          </a:r>
          <a:endParaRPr lang="en-IN" sz="2400" dirty="0" smtClean="0"/>
        </a:p>
        <a:p>
          <a:r>
            <a:rPr lang="en-IN" sz="1500" dirty="0" smtClean="0"/>
            <a:t>All Groups of </a:t>
          </a:r>
          <a:r>
            <a:rPr lang="en-IN" sz="1500" dirty="0" err="1" smtClean="0"/>
            <a:t>Shito</a:t>
          </a:r>
          <a:r>
            <a:rPr lang="en-IN" sz="1500" dirty="0" smtClean="0"/>
            <a:t> </a:t>
          </a:r>
          <a:r>
            <a:rPr lang="en-IN" sz="1500" dirty="0" err="1" smtClean="0"/>
            <a:t>Ryu</a:t>
          </a:r>
          <a:r>
            <a:rPr lang="en-IN" sz="1500" dirty="0" smtClean="0"/>
            <a:t> and </a:t>
          </a:r>
          <a:r>
            <a:rPr lang="en-IN" sz="1500" dirty="0" err="1" smtClean="0"/>
            <a:t>Shito</a:t>
          </a:r>
          <a:r>
            <a:rPr lang="en-IN" sz="1500" dirty="0" smtClean="0"/>
            <a:t> based groups </a:t>
          </a:r>
        </a:p>
        <a:p>
          <a:endParaRPr lang="en-IN" sz="1500" dirty="0"/>
        </a:p>
      </dgm:t>
    </dgm:pt>
    <dgm:pt modelId="{59B0A8C0-2DDC-46C9-80AE-68DCAA08F162}" type="parTrans" cxnId="{55C886AF-E113-47AC-8F26-60723DC4BE01}">
      <dgm:prSet/>
      <dgm:spPr/>
      <dgm:t>
        <a:bodyPr/>
        <a:lstStyle/>
        <a:p>
          <a:endParaRPr lang="en-IN"/>
        </a:p>
      </dgm:t>
    </dgm:pt>
    <dgm:pt modelId="{42DA70D2-03C0-48CB-B98A-EC10A6A5A407}" type="sibTrans" cxnId="{55C886AF-E113-47AC-8F26-60723DC4BE01}">
      <dgm:prSet/>
      <dgm:spPr/>
      <dgm:t>
        <a:bodyPr/>
        <a:lstStyle/>
        <a:p>
          <a:endParaRPr lang="en-IN"/>
        </a:p>
      </dgm:t>
    </dgm:pt>
    <dgm:pt modelId="{C5A922B2-A9C3-447B-8948-0B2673C8A6C4}">
      <dgm:prSet phldrT="[Text]" custT="1"/>
      <dgm:spPr/>
      <dgm:t>
        <a:bodyPr/>
        <a:lstStyle/>
        <a:p>
          <a:r>
            <a:rPr lang="en-IN" sz="2400" dirty="0" smtClean="0"/>
            <a:t>Contact Karate</a:t>
          </a:r>
        </a:p>
        <a:p>
          <a:r>
            <a:rPr lang="en-IN" sz="1500" dirty="0" smtClean="0"/>
            <a:t>All Groups of </a:t>
          </a:r>
          <a:r>
            <a:rPr lang="en-IN" sz="1500" dirty="0" err="1" smtClean="0"/>
            <a:t>Kyokushin</a:t>
          </a:r>
          <a:r>
            <a:rPr lang="en-IN" sz="1500" dirty="0" smtClean="0"/>
            <a:t> and </a:t>
          </a:r>
          <a:r>
            <a:rPr lang="en-IN" sz="1500" dirty="0" err="1" smtClean="0"/>
            <a:t>Kyokushin</a:t>
          </a:r>
          <a:r>
            <a:rPr lang="en-IN" sz="1500" dirty="0" smtClean="0"/>
            <a:t> based groups. </a:t>
          </a:r>
          <a:r>
            <a:rPr lang="en-IN" sz="1500" dirty="0" err="1" smtClean="0"/>
            <a:t>Koshiki</a:t>
          </a:r>
          <a:r>
            <a:rPr lang="en-IN" sz="1500" dirty="0" smtClean="0"/>
            <a:t> and </a:t>
          </a:r>
          <a:r>
            <a:rPr lang="en-IN" sz="1500" dirty="0" err="1" smtClean="0"/>
            <a:t>Koshiki</a:t>
          </a:r>
          <a:r>
            <a:rPr lang="en-IN" sz="1500" dirty="0" smtClean="0"/>
            <a:t> based groups </a:t>
          </a:r>
        </a:p>
        <a:p>
          <a:endParaRPr lang="en-IN" sz="1500" dirty="0"/>
        </a:p>
      </dgm:t>
    </dgm:pt>
    <dgm:pt modelId="{2BA820B4-64B7-41B8-B73A-771FA6F85068}" type="parTrans" cxnId="{7D9FBC4E-049D-4F0D-92ED-DF3A377DE272}">
      <dgm:prSet/>
      <dgm:spPr/>
      <dgm:t>
        <a:bodyPr/>
        <a:lstStyle/>
        <a:p>
          <a:endParaRPr lang="en-IN"/>
        </a:p>
      </dgm:t>
    </dgm:pt>
    <dgm:pt modelId="{E71D91C5-12AD-4D87-A8E3-8DFE911A4DB2}" type="sibTrans" cxnId="{7D9FBC4E-049D-4F0D-92ED-DF3A377DE272}">
      <dgm:prSet/>
      <dgm:spPr/>
      <dgm:t>
        <a:bodyPr/>
        <a:lstStyle/>
        <a:p>
          <a:endParaRPr lang="en-IN"/>
        </a:p>
      </dgm:t>
    </dgm:pt>
    <dgm:pt modelId="{3D17CEC2-EEC7-4537-BE78-013C77A99569}">
      <dgm:prSet phldrT="[Text]" custT="1"/>
      <dgm:spPr/>
      <dgm:t>
        <a:bodyPr/>
        <a:lstStyle/>
        <a:p>
          <a:r>
            <a:rPr lang="en-IN" sz="2400" dirty="0" err="1" smtClean="0"/>
            <a:t>Wado</a:t>
          </a:r>
          <a:r>
            <a:rPr lang="en-IN" sz="2400" dirty="0" smtClean="0"/>
            <a:t> </a:t>
          </a:r>
          <a:r>
            <a:rPr lang="en-IN" sz="2400" dirty="0" err="1" smtClean="0"/>
            <a:t>Ryu</a:t>
          </a:r>
          <a:endParaRPr lang="en-IN" sz="2000" dirty="0" smtClean="0"/>
        </a:p>
        <a:p>
          <a:r>
            <a:rPr lang="en-IN" sz="1600" dirty="0" smtClean="0"/>
            <a:t>All Groups of </a:t>
          </a:r>
          <a:r>
            <a:rPr lang="en-IN" sz="1600" dirty="0" err="1" smtClean="0"/>
            <a:t>Wado</a:t>
          </a:r>
          <a:r>
            <a:rPr lang="en-IN" sz="1600" dirty="0" smtClean="0"/>
            <a:t> </a:t>
          </a:r>
          <a:r>
            <a:rPr lang="en-IN" sz="1600" dirty="0" err="1" smtClean="0"/>
            <a:t>Ryu</a:t>
          </a:r>
          <a:r>
            <a:rPr lang="en-IN" sz="1600" dirty="0" smtClean="0"/>
            <a:t> and </a:t>
          </a:r>
          <a:r>
            <a:rPr lang="en-IN" sz="1600" dirty="0" err="1" smtClean="0"/>
            <a:t>Wado</a:t>
          </a:r>
          <a:r>
            <a:rPr lang="en-IN" sz="1600" dirty="0" smtClean="0"/>
            <a:t> based groups </a:t>
          </a:r>
        </a:p>
        <a:p>
          <a:endParaRPr lang="en-IN" sz="1100" dirty="0"/>
        </a:p>
      </dgm:t>
    </dgm:pt>
    <dgm:pt modelId="{D72DBCB5-A848-4E0E-BDDD-16C6E8A28467}" type="parTrans" cxnId="{55400159-2445-45DA-972C-EEF16A18BEB2}">
      <dgm:prSet/>
      <dgm:spPr/>
      <dgm:t>
        <a:bodyPr/>
        <a:lstStyle/>
        <a:p>
          <a:endParaRPr lang="en-IN"/>
        </a:p>
      </dgm:t>
    </dgm:pt>
    <dgm:pt modelId="{9CFA564D-01EF-47C2-9EE9-4CD7556812AC}" type="sibTrans" cxnId="{55400159-2445-45DA-972C-EEF16A18BEB2}">
      <dgm:prSet/>
      <dgm:spPr/>
      <dgm:t>
        <a:bodyPr/>
        <a:lstStyle/>
        <a:p>
          <a:endParaRPr lang="en-IN"/>
        </a:p>
      </dgm:t>
    </dgm:pt>
    <dgm:pt modelId="{554DB922-AC90-48F3-98A0-902E96A3C879}" type="pres">
      <dgm:prSet presAssocID="{C53E10C6-1F30-4819-B576-100C3882163B}" presName="Name0" presStyleCnt="0">
        <dgm:presLayoutVars>
          <dgm:dir/>
          <dgm:resizeHandles val="exact"/>
        </dgm:presLayoutVars>
      </dgm:prSet>
      <dgm:spPr/>
    </dgm:pt>
    <dgm:pt modelId="{959CF59E-07D0-4731-A2C6-A5EF28C85803}" type="pres">
      <dgm:prSet presAssocID="{C53E10C6-1F30-4819-B576-100C3882163B}" presName="fgShape" presStyleLbl="fgShp" presStyleIdx="0" presStyleCnt="1"/>
      <dgm:spPr/>
    </dgm:pt>
    <dgm:pt modelId="{1F3B90F5-17E2-4C4B-8370-DD2317518709}" type="pres">
      <dgm:prSet presAssocID="{C53E10C6-1F30-4819-B576-100C3882163B}" presName="linComp" presStyleCnt="0"/>
      <dgm:spPr/>
    </dgm:pt>
    <dgm:pt modelId="{BD825A61-8B16-4C97-8F36-86D8B82B518C}" type="pres">
      <dgm:prSet presAssocID="{0683CD9F-07A7-4BEB-977B-0549B2278B9F}" presName="compNode" presStyleCnt="0"/>
      <dgm:spPr/>
    </dgm:pt>
    <dgm:pt modelId="{4930CEAF-67AC-4CE7-85F1-37FE16FA7C3A}" type="pres">
      <dgm:prSet presAssocID="{0683CD9F-07A7-4BEB-977B-0549B2278B9F}" presName="bkgdShape" presStyleLbl="node1" presStyleIdx="0" presStyleCnt="5" custLinFactNeighborX="-24540" custLinFactNeighborY="770"/>
      <dgm:spPr/>
      <dgm:t>
        <a:bodyPr/>
        <a:lstStyle/>
        <a:p>
          <a:endParaRPr lang="en-IN"/>
        </a:p>
      </dgm:t>
    </dgm:pt>
    <dgm:pt modelId="{07725653-D919-4AE5-904E-416E1DFEC3FB}" type="pres">
      <dgm:prSet presAssocID="{0683CD9F-07A7-4BEB-977B-0549B2278B9F}" presName="nodeTx" presStyleLbl="node1" presStyleIdx="0" presStyleCnt="5">
        <dgm:presLayoutVars>
          <dgm:bulletEnabled val="1"/>
        </dgm:presLayoutVars>
      </dgm:prSet>
      <dgm:spPr/>
      <dgm:t>
        <a:bodyPr/>
        <a:lstStyle/>
        <a:p>
          <a:endParaRPr lang="en-IN"/>
        </a:p>
      </dgm:t>
    </dgm:pt>
    <dgm:pt modelId="{B10007AD-5819-4333-B2BE-80FE33E4378A}" type="pres">
      <dgm:prSet presAssocID="{0683CD9F-07A7-4BEB-977B-0549B2278B9F}" presName="invisiNode" presStyleLbl="node1" presStyleIdx="0" presStyleCnt="5"/>
      <dgm:spPr/>
    </dgm:pt>
    <dgm:pt modelId="{F8C580DA-EA6E-4D8F-93F4-4EB902F0C3F0}" type="pres">
      <dgm:prSet presAssocID="{0683CD9F-07A7-4BEB-977B-0549B2278B9F}" presName="imagNode" presStyleLbl="fgImgPlace1" presStyleIdx="0" presStyleCnt="5"/>
      <dgm:spPr/>
    </dgm:pt>
    <dgm:pt modelId="{DE0B503B-4570-4A27-85DB-E8C547778886}" type="pres">
      <dgm:prSet presAssocID="{8986E0F2-AB1F-4DE6-A822-EF5F496A076E}" presName="sibTrans" presStyleLbl="sibTrans2D1" presStyleIdx="0" presStyleCnt="0"/>
      <dgm:spPr/>
      <dgm:t>
        <a:bodyPr/>
        <a:lstStyle/>
        <a:p>
          <a:endParaRPr lang="en-IN"/>
        </a:p>
      </dgm:t>
    </dgm:pt>
    <dgm:pt modelId="{C8E2AB7F-44A1-438D-9AAC-78A1E298BE80}" type="pres">
      <dgm:prSet presAssocID="{1E056C24-1376-4333-A5A4-A8D46344D2A2}" presName="compNode" presStyleCnt="0"/>
      <dgm:spPr/>
    </dgm:pt>
    <dgm:pt modelId="{A3E80C8E-35FA-4627-A2E1-A0394BCC4726}" type="pres">
      <dgm:prSet presAssocID="{1E056C24-1376-4333-A5A4-A8D46344D2A2}" presName="bkgdShape" presStyleLbl="node1" presStyleIdx="1" presStyleCnt="5"/>
      <dgm:spPr/>
      <dgm:t>
        <a:bodyPr/>
        <a:lstStyle/>
        <a:p>
          <a:endParaRPr lang="en-IN"/>
        </a:p>
      </dgm:t>
    </dgm:pt>
    <dgm:pt modelId="{5C34C501-448A-45B3-8192-91A7DC34061C}" type="pres">
      <dgm:prSet presAssocID="{1E056C24-1376-4333-A5A4-A8D46344D2A2}" presName="nodeTx" presStyleLbl="node1" presStyleIdx="1" presStyleCnt="5">
        <dgm:presLayoutVars>
          <dgm:bulletEnabled val="1"/>
        </dgm:presLayoutVars>
      </dgm:prSet>
      <dgm:spPr/>
      <dgm:t>
        <a:bodyPr/>
        <a:lstStyle/>
        <a:p>
          <a:endParaRPr lang="en-IN"/>
        </a:p>
      </dgm:t>
    </dgm:pt>
    <dgm:pt modelId="{8FEB9234-E1AC-423C-9CDA-32521DC1E442}" type="pres">
      <dgm:prSet presAssocID="{1E056C24-1376-4333-A5A4-A8D46344D2A2}" presName="invisiNode" presStyleLbl="node1" presStyleIdx="1" presStyleCnt="5"/>
      <dgm:spPr/>
    </dgm:pt>
    <dgm:pt modelId="{9D21503C-DFF3-43DD-B769-0E3D504223E9}" type="pres">
      <dgm:prSet presAssocID="{1E056C24-1376-4333-A5A4-A8D46344D2A2}" presName="imagNode" presStyleLbl="fgImgPlace1" presStyleIdx="1" presStyleCnt="5"/>
      <dgm:spPr/>
    </dgm:pt>
    <dgm:pt modelId="{A15D79C0-044B-4B10-941D-61B845AE24F0}" type="pres">
      <dgm:prSet presAssocID="{9341D6BE-4154-4E0D-B185-E28E19AB5F7A}" presName="sibTrans" presStyleLbl="sibTrans2D1" presStyleIdx="0" presStyleCnt="0"/>
      <dgm:spPr/>
      <dgm:t>
        <a:bodyPr/>
        <a:lstStyle/>
        <a:p>
          <a:endParaRPr lang="en-IN"/>
        </a:p>
      </dgm:t>
    </dgm:pt>
    <dgm:pt modelId="{69C59F22-AC09-4CD9-9FF8-07D36104216E}" type="pres">
      <dgm:prSet presAssocID="{24601D68-18F5-439F-B9BB-633140137121}" presName="compNode" presStyleCnt="0"/>
      <dgm:spPr/>
    </dgm:pt>
    <dgm:pt modelId="{C34E737B-4A6F-4488-9161-2435B894C04B}" type="pres">
      <dgm:prSet presAssocID="{24601D68-18F5-439F-B9BB-633140137121}" presName="bkgdShape" presStyleLbl="node1" presStyleIdx="2" presStyleCnt="5"/>
      <dgm:spPr/>
      <dgm:t>
        <a:bodyPr/>
        <a:lstStyle/>
        <a:p>
          <a:endParaRPr lang="en-IN"/>
        </a:p>
      </dgm:t>
    </dgm:pt>
    <dgm:pt modelId="{08E81D26-D12A-455A-9A95-1F7204128941}" type="pres">
      <dgm:prSet presAssocID="{24601D68-18F5-439F-B9BB-633140137121}" presName="nodeTx" presStyleLbl="node1" presStyleIdx="2" presStyleCnt="5">
        <dgm:presLayoutVars>
          <dgm:bulletEnabled val="1"/>
        </dgm:presLayoutVars>
      </dgm:prSet>
      <dgm:spPr/>
      <dgm:t>
        <a:bodyPr/>
        <a:lstStyle/>
        <a:p>
          <a:endParaRPr lang="en-IN"/>
        </a:p>
      </dgm:t>
    </dgm:pt>
    <dgm:pt modelId="{B18A0180-A5DB-4157-8C97-62570192C2A7}" type="pres">
      <dgm:prSet presAssocID="{24601D68-18F5-439F-B9BB-633140137121}" presName="invisiNode" presStyleLbl="node1" presStyleIdx="2" presStyleCnt="5"/>
      <dgm:spPr/>
    </dgm:pt>
    <dgm:pt modelId="{9FF15606-AAD9-4F75-BCB2-23FFADF1ECE1}" type="pres">
      <dgm:prSet presAssocID="{24601D68-18F5-439F-B9BB-633140137121}" presName="imagNode" presStyleLbl="fgImgPlace1" presStyleIdx="2" presStyleCnt="5" custLinFactNeighborX="2824" custLinFactNeighborY="-1787"/>
      <dgm:spPr/>
    </dgm:pt>
    <dgm:pt modelId="{10ED5173-972F-49A4-910A-AE13AF2CFB60}" type="pres">
      <dgm:prSet presAssocID="{42DA70D2-03C0-48CB-B98A-EC10A6A5A407}" presName="sibTrans" presStyleLbl="sibTrans2D1" presStyleIdx="0" presStyleCnt="0"/>
      <dgm:spPr/>
      <dgm:t>
        <a:bodyPr/>
        <a:lstStyle/>
        <a:p>
          <a:endParaRPr lang="en-IN"/>
        </a:p>
      </dgm:t>
    </dgm:pt>
    <dgm:pt modelId="{72BE1627-DF80-48B6-8ED9-2A8A77E8D726}" type="pres">
      <dgm:prSet presAssocID="{3D17CEC2-EEC7-4537-BE78-013C77A99569}" presName="compNode" presStyleCnt="0"/>
      <dgm:spPr/>
    </dgm:pt>
    <dgm:pt modelId="{280D0F58-8372-44C3-B4A9-FBA9CCCDE20E}" type="pres">
      <dgm:prSet presAssocID="{3D17CEC2-EEC7-4537-BE78-013C77A99569}" presName="bkgdShape" presStyleLbl="node1" presStyleIdx="3" presStyleCnt="5"/>
      <dgm:spPr/>
      <dgm:t>
        <a:bodyPr/>
        <a:lstStyle/>
        <a:p>
          <a:endParaRPr lang="en-IN"/>
        </a:p>
      </dgm:t>
    </dgm:pt>
    <dgm:pt modelId="{2C4267F1-912A-41F7-91F5-2D6A4A27CFC3}" type="pres">
      <dgm:prSet presAssocID="{3D17CEC2-EEC7-4537-BE78-013C77A99569}" presName="nodeTx" presStyleLbl="node1" presStyleIdx="3" presStyleCnt="5">
        <dgm:presLayoutVars>
          <dgm:bulletEnabled val="1"/>
        </dgm:presLayoutVars>
      </dgm:prSet>
      <dgm:spPr/>
      <dgm:t>
        <a:bodyPr/>
        <a:lstStyle/>
        <a:p>
          <a:endParaRPr lang="en-IN"/>
        </a:p>
      </dgm:t>
    </dgm:pt>
    <dgm:pt modelId="{D0A2F47A-2A23-4CCC-A997-C0919FBA7D65}" type="pres">
      <dgm:prSet presAssocID="{3D17CEC2-EEC7-4537-BE78-013C77A99569}" presName="invisiNode" presStyleLbl="node1" presStyleIdx="3" presStyleCnt="5"/>
      <dgm:spPr/>
    </dgm:pt>
    <dgm:pt modelId="{D9DE2DD3-41FE-4714-BB2D-E7C1B1B9C169}" type="pres">
      <dgm:prSet presAssocID="{3D17CEC2-EEC7-4537-BE78-013C77A99569}" presName="imagNode" presStyleLbl="fgImgPlace1" presStyleIdx="3" presStyleCnt="5"/>
      <dgm:spPr/>
    </dgm:pt>
    <dgm:pt modelId="{93F47081-342E-4596-80ED-F7D1179C3641}" type="pres">
      <dgm:prSet presAssocID="{9CFA564D-01EF-47C2-9EE9-4CD7556812AC}" presName="sibTrans" presStyleLbl="sibTrans2D1" presStyleIdx="0" presStyleCnt="0"/>
      <dgm:spPr/>
      <dgm:t>
        <a:bodyPr/>
        <a:lstStyle/>
        <a:p>
          <a:endParaRPr lang="en-IN"/>
        </a:p>
      </dgm:t>
    </dgm:pt>
    <dgm:pt modelId="{91C8F882-F444-400B-8DDF-D7F8360F9A34}" type="pres">
      <dgm:prSet presAssocID="{C5A922B2-A9C3-447B-8948-0B2673C8A6C4}" presName="compNode" presStyleCnt="0"/>
      <dgm:spPr/>
    </dgm:pt>
    <dgm:pt modelId="{5C7F51D2-0D01-4B4B-886E-2477DC74F78F}" type="pres">
      <dgm:prSet presAssocID="{C5A922B2-A9C3-447B-8948-0B2673C8A6C4}" presName="bkgdShape" presStyleLbl="node1" presStyleIdx="4" presStyleCnt="5"/>
      <dgm:spPr/>
      <dgm:t>
        <a:bodyPr/>
        <a:lstStyle/>
        <a:p>
          <a:endParaRPr lang="en-IN"/>
        </a:p>
      </dgm:t>
    </dgm:pt>
    <dgm:pt modelId="{ADB96F9A-96AC-4B9B-807A-F1F86278EFDC}" type="pres">
      <dgm:prSet presAssocID="{C5A922B2-A9C3-447B-8948-0B2673C8A6C4}" presName="nodeTx" presStyleLbl="node1" presStyleIdx="4" presStyleCnt="5">
        <dgm:presLayoutVars>
          <dgm:bulletEnabled val="1"/>
        </dgm:presLayoutVars>
      </dgm:prSet>
      <dgm:spPr/>
      <dgm:t>
        <a:bodyPr/>
        <a:lstStyle/>
        <a:p>
          <a:endParaRPr lang="en-IN"/>
        </a:p>
      </dgm:t>
    </dgm:pt>
    <dgm:pt modelId="{0F53FEE2-B20E-4092-979C-8F6E2439BC61}" type="pres">
      <dgm:prSet presAssocID="{C5A922B2-A9C3-447B-8948-0B2673C8A6C4}" presName="invisiNode" presStyleLbl="node1" presStyleIdx="4" presStyleCnt="5"/>
      <dgm:spPr/>
    </dgm:pt>
    <dgm:pt modelId="{CF63C31F-4245-48B3-B85F-B59B5C0F234E}" type="pres">
      <dgm:prSet presAssocID="{C5A922B2-A9C3-447B-8948-0B2673C8A6C4}" presName="imagNode" presStyleLbl="fgImgPlace1" presStyleIdx="4" presStyleCnt="5"/>
      <dgm:spPr/>
    </dgm:pt>
  </dgm:ptLst>
  <dgm:cxnLst>
    <dgm:cxn modelId="{55400159-2445-45DA-972C-EEF16A18BEB2}" srcId="{C53E10C6-1F30-4819-B576-100C3882163B}" destId="{3D17CEC2-EEC7-4537-BE78-013C77A99569}" srcOrd="3" destOrd="0" parTransId="{D72DBCB5-A848-4E0E-BDDD-16C6E8A28467}" sibTransId="{9CFA564D-01EF-47C2-9EE9-4CD7556812AC}"/>
    <dgm:cxn modelId="{B4563441-5666-4A29-BF07-5B80E4F0AAC5}" type="presOf" srcId="{3D17CEC2-EEC7-4537-BE78-013C77A99569}" destId="{2C4267F1-912A-41F7-91F5-2D6A4A27CFC3}" srcOrd="1" destOrd="0" presId="urn:microsoft.com/office/officeart/2005/8/layout/hList7#1"/>
    <dgm:cxn modelId="{C447684B-E5DC-434A-9E38-149E5D02EAE3}" type="presOf" srcId="{9CFA564D-01EF-47C2-9EE9-4CD7556812AC}" destId="{93F47081-342E-4596-80ED-F7D1179C3641}" srcOrd="0" destOrd="0" presId="urn:microsoft.com/office/officeart/2005/8/layout/hList7#1"/>
    <dgm:cxn modelId="{5394C41C-2292-489D-A4B1-C691D7BFB885}" srcId="{C53E10C6-1F30-4819-B576-100C3882163B}" destId="{0683CD9F-07A7-4BEB-977B-0549B2278B9F}" srcOrd="0" destOrd="0" parTransId="{89199E11-83F8-4E7F-91FE-33B9AD755C2A}" sibTransId="{8986E0F2-AB1F-4DE6-A822-EF5F496A076E}"/>
    <dgm:cxn modelId="{8632A387-62EA-48C9-94D9-141C64C21FA1}" type="presOf" srcId="{1E056C24-1376-4333-A5A4-A8D46344D2A2}" destId="{5C34C501-448A-45B3-8192-91A7DC34061C}" srcOrd="1" destOrd="0" presId="urn:microsoft.com/office/officeart/2005/8/layout/hList7#1"/>
    <dgm:cxn modelId="{F7248A2B-4425-415B-9E42-EE859CC858ED}" type="presOf" srcId="{8986E0F2-AB1F-4DE6-A822-EF5F496A076E}" destId="{DE0B503B-4570-4A27-85DB-E8C547778886}" srcOrd="0" destOrd="0" presId="urn:microsoft.com/office/officeart/2005/8/layout/hList7#1"/>
    <dgm:cxn modelId="{7499B766-FB01-4E82-9CEE-0377F2B26524}" type="presOf" srcId="{9341D6BE-4154-4E0D-B185-E28E19AB5F7A}" destId="{A15D79C0-044B-4B10-941D-61B845AE24F0}" srcOrd="0" destOrd="0" presId="urn:microsoft.com/office/officeart/2005/8/layout/hList7#1"/>
    <dgm:cxn modelId="{D8B4C0E0-0DA4-40DD-8974-3BEA59EFDCA8}" type="presOf" srcId="{42DA70D2-03C0-48CB-B98A-EC10A6A5A407}" destId="{10ED5173-972F-49A4-910A-AE13AF2CFB60}" srcOrd="0" destOrd="0" presId="urn:microsoft.com/office/officeart/2005/8/layout/hList7#1"/>
    <dgm:cxn modelId="{55C886AF-E113-47AC-8F26-60723DC4BE01}" srcId="{C53E10C6-1F30-4819-B576-100C3882163B}" destId="{24601D68-18F5-439F-B9BB-633140137121}" srcOrd="2" destOrd="0" parTransId="{59B0A8C0-2DDC-46C9-80AE-68DCAA08F162}" sibTransId="{42DA70D2-03C0-48CB-B98A-EC10A6A5A407}"/>
    <dgm:cxn modelId="{D7982E2A-D132-43F3-AD26-D6859B03C500}" type="presOf" srcId="{24601D68-18F5-439F-B9BB-633140137121}" destId="{C34E737B-4A6F-4488-9161-2435B894C04B}" srcOrd="0" destOrd="0" presId="urn:microsoft.com/office/officeart/2005/8/layout/hList7#1"/>
    <dgm:cxn modelId="{3568D586-DD99-4DD7-8840-F5169D67F5C0}" type="presOf" srcId="{0683CD9F-07A7-4BEB-977B-0549B2278B9F}" destId="{07725653-D919-4AE5-904E-416E1DFEC3FB}" srcOrd="1" destOrd="0" presId="urn:microsoft.com/office/officeart/2005/8/layout/hList7#1"/>
    <dgm:cxn modelId="{AB30570C-9BC3-493D-9BA7-5D3983500DA3}" type="presOf" srcId="{1E056C24-1376-4333-A5A4-A8D46344D2A2}" destId="{A3E80C8E-35FA-4627-A2E1-A0394BCC4726}" srcOrd="0" destOrd="0" presId="urn:microsoft.com/office/officeart/2005/8/layout/hList7#1"/>
    <dgm:cxn modelId="{79552CBD-0275-49E1-AD78-76D3050D998A}" type="presOf" srcId="{24601D68-18F5-439F-B9BB-633140137121}" destId="{08E81D26-D12A-455A-9A95-1F7204128941}" srcOrd="1" destOrd="0" presId="urn:microsoft.com/office/officeart/2005/8/layout/hList7#1"/>
    <dgm:cxn modelId="{E1A43F85-F207-4072-A4F6-48A48A09D2F2}" type="presOf" srcId="{0683CD9F-07A7-4BEB-977B-0549B2278B9F}" destId="{4930CEAF-67AC-4CE7-85F1-37FE16FA7C3A}" srcOrd="0" destOrd="0" presId="urn:microsoft.com/office/officeart/2005/8/layout/hList7#1"/>
    <dgm:cxn modelId="{7D9FBC4E-049D-4F0D-92ED-DF3A377DE272}" srcId="{C53E10C6-1F30-4819-B576-100C3882163B}" destId="{C5A922B2-A9C3-447B-8948-0B2673C8A6C4}" srcOrd="4" destOrd="0" parTransId="{2BA820B4-64B7-41B8-B73A-771FA6F85068}" sibTransId="{E71D91C5-12AD-4D87-A8E3-8DFE911A4DB2}"/>
    <dgm:cxn modelId="{2814AF5C-8C16-4AAF-B366-EB94330B9584}" type="presOf" srcId="{3D17CEC2-EEC7-4537-BE78-013C77A99569}" destId="{280D0F58-8372-44C3-B4A9-FBA9CCCDE20E}" srcOrd="0" destOrd="0" presId="urn:microsoft.com/office/officeart/2005/8/layout/hList7#1"/>
    <dgm:cxn modelId="{D0271071-ED0C-4719-8DBE-07C4EEBB5909}" type="presOf" srcId="{C53E10C6-1F30-4819-B576-100C3882163B}" destId="{554DB922-AC90-48F3-98A0-902E96A3C879}" srcOrd="0" destOrd="0" presId="urn:microsoft.com/office/officeart/2005/8/layout/hList7#1"/>
    <dgm:cxn modelId="{DE373DEB-07C2-4F82-846D-8F5D13BC9309}" type="presOf" srcId="{C5A922B2-A9C3-447B-8948-0B2673C8A6C4}" destId="{ADB96F9A-96AC-4B9B-807A-F1F86278EFDC}" srcOrd="1" destOrd="0" presId="urn:microsoft.com/office/officeart/2005/8/layout/hList7#1"/>
    <dgm:cxn modelId="{EA5ACB03-AC43-4EA4-B553-65E965021305}" type="presOf" srcId="{C5A922B2-A9C3-447B-8948-0B2673C8A6C4}" destId="{5C7F51D2-0D01-4B4B-886E-2477DC74F78F}" srcOrd="0" destOrd="0" presId="urn:microsoft.com/office/officeart/2005/8/layout/hList7#1"/>
    <dgm:cxn modelId="{F4CBFC21-2932-4EBA-9648-A3D9AA1EA8CE}" srcId="{C53E10C6-1F30-4819-B576-100C3882163B}" destId="{1E056C24-1376-4333-A5A4-A8D46344D2A2}" srcOrd="1" destOrd="0" parTransId="{C2DF400F-97AD-4900-9045-52ADB876D96F}" sibTransId="{9341D6BE-4154-4E0D-B185-E28E19AB5F7A}"/>
    <dgm:cxn modelId="{A8DBFA7E-09F0-40ED-A49F-75C58501A44A}" type="presParOf" srcId="{554DB922-AC90-48F3-98A0-902E96A3C879}" destId="{959CF59E-07D0-4731-A2C6-A5EF28C85803}" srcOrd="0" destOrd="0" presId="urn:microsoft.com/office/officeart/2005/8/layout/hList7#1"/>
    <dgm:cxn modelId="{593E3430-3922-4060-AD97-9984C9B7492C}" type="presParOf" srcId="{554DB922-AC90-48F3-98A0-902E96A3C879}" destId="{1F3B90F5-17E2-4C4B-8370-DD2317518709}" srcOrd="1" destOrd="0" presId="urn:microsoft.com/office/officeart/2005/8/layout/hList7#1"/>
    <dgm:cxn modelId="{30312F15-8FA9-4967-A7DE-10F1576E1FD3}" type="presParOf" srcId="{1F3B90F5-17E2-4C4B-8370-DD2317518709}" destId="{BD825A61-8B16-4C97-8F36-86D8B82B518C}" srcOrd="0" destOrd="0" presId="urn:microsoft.com/office/officeart/2005/8/layout/hList7#1"/>
    <dgm:cxn modelId="{90128D28-4828-443C-9FD5-5F1B0FA5E6F3}" type="presParOf" srcId="{BD825A61-8B16-4C97-8F36-86D8B82B518C}" destId="{4930CEAF-67AC-4CE7-85F1-37FE16FA7C3A}" srcOrd="0" destOrd="0" presId="urn:microsoft.com/office/officeart/2005/8/layout/hList7#1"/>
    <dgm:cxn modelId="{BC007736-0B56-47C3-A9B3-C6303BC88E00}" type="presParOf" srcId="{BD825A61-8B16-4C97-8F36-86D8B82B518C}" destId="{07725653-D919-4AE5-904E-416E1DFEC3FB}" srcOrd="1" destOrd="0" presId="urn:microsoft.com/office/officeart/2005/8/layout/hList7#1"/>
    <dgm:cxn modelId="{2AB78778-BE35-48F4-A9E3-AB8B1BE56A51}" type="presParOf" srcId="{BD825A61-8B16-4C97-8F36-86D8B82B518C}" destId="{B10007AD-5819-4333-B2BE-80FE33E4378A}" srcOrd="2" destOrd="0" presId="urn:microsoft.com/office/officeart/2005/8/layout/hList7#1"/>
    <dgm:cxn modelId="{A0288A9C-93BE-48FC-B1B1-F90E3B80CFAC}" type="presParOf" srcId="{BD825A61-8B16-4C97-8F36-86D8B82B518C}" destId="{F8C580DA-EA6E-4D8F-93F4-4EB902F0C3F0}" srcOrd="3" destOrd="0" presId="urn:microsoft.com/office/officeart/2005/8/layout/hList7#1"/>
    <dgm:cxn modelId="{FF36D97C-8033-4218-BC81-155ACB5235D1}" type="presParOf" srcId="{1F3B90F5-17E2-4C4B-8370-DD2317518709}" destId="{DE0B503B-4570-4A27-85DB-E8C547778886}" srcOrd="1" destOrd="0" presId="urn:microsoft.com/office/officeart/2005/8/layout/hList7#1"/>
    <dgm:cxn modelId="{A412608B-2417-4D57-94A9-CA881B7A9DD0}" type="presParOf" srcId="{1F3B90F5-17E2-4C4B-8370-DD2317518709}" destId="{C8E2AB7F-44A1-438D-9AAC-78A1E298BE80}" srcOrd="2" destOrd="0" presId="urn:microsoft.com/office/officeart/2005/8/layout/hList7#1"/>
    <dgm:cxn modelId="{4214469B-A392-45AF-BC3E-8DEFB5FB3D43}" type="presParOf" srcId="{C8E2AB7F-44A1-438D-9AAC-78A1E298BE80}" destId="{A3E80C8E-35FA-4627-A2E1-A0394BCC4726}" srcOrd="0" destOrd="0" presId="urn:microsoft.com/office/officeart/2005/8/layout/hList7#1"/>
    <dgm:cxn modelId="{E76700CD-B31B-41D3-9665-D106C2767420}" type="presParOf" srcId="{C8E2AB7F-44A1-438D-9AAC-78A1E298BE80}" destId="{5C34C501-448A-45B3-8192-91A7DC34061C}" srcOrd="1" destOrd="0" presId="urn:microsoft.com/office/officeart/2005/8/layout/hList7#1"/>
    <dgm:cxn modelId="{4B3EEB8F-5E9F-4C22-A8D6-3108E92CC222}" type="presParOf" srcId="{C8E2AB7F-44A1-438D-9AAC-78A1E298BE80}" destId="{8FEB9234-E1AC-423C-9CDA-32521DC1E442}" srcOrd="2" destOrd="0" presId="urn:microsoft.com/office/officeart/2005/8/layout/hList7#1"/>
    <dgm:cxn modelId="{4C6B759A-FFA4-4A1F-A3BB-C9D9DBE4DD4D}" type="presParOf" srcId="{C8E2AB7F-44A1-438D-9AAC-78A1E298BE80}" destId="{9D21503C-DFF3-43DD-B769-0E3D504223E9}" srcOrd="3" destOrd="0" presId="urn:microsoft.com/office/officeart/2005/8/layout/hList7#1"/>
    <dgm:cxn modelId="{A5AAB5BA-3CAE-4B8D-81E5-DA973CA91368}" type="presParOf" srcId="{1F3B90F5-17E2-4C4B-8370-DD2317518709}" destId="{A15D79C0-044B-4B10-941D-61B845AE24F0}" srcOrd="3" destOrd="0" presId="urn:microsoft.com/office/officeart/2005/8/layout/hList7#1"/>
    <dgm:cxn modelId="{BAEBD14D-2526-4249-9545-F5F9FAD9BA0F}" type="presParOf" srcId="{1F3B90F5-17E2-4C4B-8370-DD2317518709}" destId="{69C59F22-AC09-4CD9-9FF8-07D36104216E}" srcOrd="4" destOrd="0" presId="urn:microsoft.com/office/officeart/2005/8/layout/hList7#1"/>
    <dgm:cxn modelId="{36F6A9B1-0D2C-42C7-88FD-1F29678D7930}" type="presParOf" srcId="{69C59F22-AC09-4CD9-9FF8-07D36104216E}" destId="{C34E737B-4A6F-4488-9161-2435B894C04B}" srcOrd="0" destOrd="0" presId="urn:microsoft.com/office/officeart/2005/8/layout/hList7#1"/>
    <dgm:cxn modelId="{107B7357-DBE1-4072-AE66-10E724CC9B22}" type="presParOf" srcId="{69C59F22-AC09-4CD9-9FF8-07D36104216E}" destId="{08E81D26-D12A-455A-9A95-1F7204128941}" srcOrd="1" destOrd="0" presId="urn:microsoft.com/office/officeart/2005/8/layout/hList7#1"/>
    <dgm:cxn modelId="{DE635EBD-348C-4C16-AFCF-C126A0267EF1}" type="presParOf" srcId="{69C59F22-AC09-4CD9-9FF8-07D36104216E}" destId="{B18A0180-A5DB-4157-8C97-62570192C2A7}" srcOrd="2" destOrd="0" presId="urn:microsoft.com/office/officeart/2005/8/layout/hList7#1"/>
    <dgm:cxn modelId="{4C8543CE-F9E7-47F2-BD05-5C963117675A}" type="presParOf" srcId="{69C59F22-AC09-4CD9-9FF8-07D36104216E}" destId="{9FF15606-AAD9-4F75-BCB2-23FFADF1ECE1}" srcOrd="3" destOrd="0" presId="urn:microsoft.com/office/officeart/2005/8/layout/hList7#1"/>
    <dgm:cxn modelId="{AB3B4065-9931-4C83-A384-07805E7B35E2}" type="presParOf" srcId="{1F3B90F5-17E2-4C4B-8370-DD2317518709}" destId="{10ED5173-972F-49A4-910A-AE13AF2CFB60}" srcOrd="5" destOrd="0" presId="urn:microsoft.com/office/officeart/2005/8/layout/hList7#1"/>
    <dgm:cxn modelId="{1C8E4A28-16BF-4089-BF98-E6E4812DB4C5}" type="presParOf" srcId="{1F3B90F5-17E2-4C4B-8370-DD2317518709}" destId="{72BE1627-DF80-48B6-8ED9-2A8A77E8D726}" srcOrd="6" destOrd="0" presId="urn:microsoft.com/office/officeart/2005/8/layout/hList7#1"/>
    <dgm:cxn modelId="{7E13F860-49BB-42B2-9725-401AA7003C19}" type="presParOf" srcId="{72BE1627-DF80-48B6-8ED9-2A8A77E8D726}" destId="{280D0F58-8372-44C3-B4A9-FBA9CCCDE20E}" srcOrd="0" destOrd="0" presId="urn:microsoft.com/office/officeart/2005/8/layout/hList7#1"/>
    <dgm:cxn modelId="{5C685A18-6929-4BA7-8329-77FE74382B9B}" type="presParOf" srcId="{72BE1627-DF80-48B6-8ED9-2A8A77E8D726}" destId="{2C4267F1-912A-41F7-91F5-2D6A4A27CFC3}" srcOrd="1" destOrd="0" presId="urn:microsoft.com/office/officeart/2005/8/layout/hList7#1"/>
    <dgm:cxn modelId="{42F91A56-9AB7-4FFC-B48B-9EF486231039}" type="presParOf" srcId="{72BE1627-DF80-48B6-8ED9-2A8A77E8D726}" destId="{D0A2F47A-2A23-4CCC-A997-C0919FBA7D65}" srcOrd="2" destOrd="0" presId="urn:microsoft.com/office/officeart/2005/8/layout/hList7#1"/>
    <dgm:cxn modelId="{90CA8C2A-83AE-4AAE-A149-5DD984BF66FC}" type="presParOf" srcId="{72BE1627-DF80-48B6-8ED9-2A8A77E8D726}" destId="{D9DE2DD3-41FE-4714-BB2D-E7C1B1B9C169}" srcOrd="3" destOrd="0" presId="urn:microsoft.com/office/officeart/2005/8/layout/hList7#1"/>
    <dgm:cxn modelId="{5AAF5A75-6C28-47F4-9A6A-19131F527E55}" type="presParOf" srcId="{1F3B90F5-17E2-4C4B-8370-DD2317518709}" destId="{93F47081-342E-4596-80ED-F7D1179C3641}" srcOrd="7" destOrd="0" presId="urn:microsoft.com/office/officeart/2005/8/layout/hList7#1"/>
    <dgm:cxn modelId="{E7025E93-0160-473D-91D5-31641E41D4C8}" type="presParOf" srcId="{1F3B90F5-17E2-4C4B-8370-DD2317518709}" destId="{91C8F882-F444-400B-8DDF-D7F8360F9A34}" srcOrd="8" destOrd="0" presId="urn:microsoft.com/office/officeart/2005/8/layout/hList7#1"/>
    <dgm:cxn modelId="{4FD3E3BF-EAFB-4DCF-8BB6-DF7206028533}" type="presParOf" srcId="{91C8F882-F444-400B-8DDF-D7F8360F9A34}" destId="{5C7F51D2-0D01-4B4B-886E-2477DC74F78F}" srcOrd="0" destOrd="0" presId="urn:microsoft.com/office/officeart/2005/8/layout/hList7#1"/>
    <dgm:cxn modelId="{63EFF54E-F5BC-41AC-871B-2D822AF217C3}" type="presParOf" srcId="{91C8F882-F444-400B-8DDF-D7F8360F9A34}" destId="{ADB96F9A-96AC-4B9B-807A-F1F86278EFDC}" srcOrd="1" destOrd="0" presId="urn:microsoft.com/office/officeart/2005/8/layout/hList7#1"/>
    <dgm:cxn modelId="{98C02841-0B45-466E-90C5-5777658792A4}" type="presParOf" srcId="{91C8F882-F444-400B-8DDF-D7F8360F9A34}" destId="{0F53FEE2-B20E-4092-979C-8F6E2439BC61}" srcOrd="2" destOrd="0" presId="urn:microsoft.com/office/officeart/2005/8/layout/hList7#1"/>
    <dgm:cxn modelId="{DFAB636E-4DB8-468C-A7FD-0F93CE34B989}" type="presParOf" srcId="{91C8F882-F444-400B-8DDF-D7F8360F9A34}" destId="{CF63C31F-4245-48B3-B85F-B59B5C0F234E}"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D3F34-AF5D-4313-9CEC-27DD74B1B592}" type="doc">
      <dgm:prSet loTypeId="urn:microsoft.com/office/officeart/2005/8/layout/hierarchy6" loCatId="hierarchy" qsTypeId="urn:microsoft.com/office/officeart/2005/8/quickstyle/3d2" qsCatId="3D" csTypeId="urn:microsoft.com/office/officeart/2005/8/colors/colorful2" csCatId="colorful" phldr="1"/>
      <dgm:spPr/>
      <dgm:t>
        <a:bodyPr/>
        <a:lstStyle/>
        <a:p>
          <a:endParaRPr lang="en-IN"/>
        </a:p>
      </dgm:t>
    </dgm:pt>
    <dgm:pt modelId="{FF86DD70-3C04-4513-B388-51D6FE6F47C6}">
      <dgm:prSet phldrT="[Text]" custT="1"/>
      <dgm:spPr/>
      <dgm:t>
        <a:bodyPr/>
        <a:lstStyle/>
        <a:p>
          <a:r>
            <a:rPr lang="en-IN" sz="2800" dirty="0" smtClean="0"/>
            <a:t>TOURNAMENT   FORMATS</a:t>
          </a:r>
        </a:p>
      </dgm:t>
    </dgm:pt>
    <dgm:pt modelId="{E48F640F-F732-49EA-A8D5-CCCB1BE9DAE7}" type="parTrans" cxnId="{EB5A28D8-CD02-4FD2-AB17-4D53F6EA230C}">
      <dgm:prSet/>
      <dgm:spPr/>
      <dgm:t>
        <a:bodyPr/>
        <a:lstStyle/>
        <a:p>
          <a:endParaRPr lang="en-IN"/>
        </a:p>
      </dgm:t>
    </dgm:pt>
    <dgm:pt modelId="{51AD2687-4D81-43DA-A698-8979D7C46742}" type="sibTrans" cxnId="{EB5A28D8-CD02-4FD2-AB17-4D53F6EA230C}">
      <dgm:prSet/>
      <dgm:spPr/>
      <dgm:t>
        <a:bodyPr/>
        <a:lstStyle/>
        <a:p>
          <a:endParaRPr lang="en-IN"/>
        </a:p>
      </dgm:t>
    </dgm:pt>
    <dgm:pt modelId="{A1BA00B6-1071-4BB5-9440-F0AF91178430}">
      <dgm:prSet phldrT="[Text]" custT="1"/>
      <dgm:spPr/>
      <dgm:t>
        <a:bodyPr/>
        <a:lstStyle/>
        <a:p>
          <a:r>
            <a:rPr lang="en-IN" sz="2400" dirty="0" smtClean="0"/>
            <a:t>United General Karate</a:t>
          </a:r>
          <a:endParaRPr lang="en-IN" sz="2000" dirty="0"/>
        </a:p>
      </dgm:t>
    </dgm:pt>
    <dgm:pt modelId="{75051C45-A9FF-458B-8595-B70518D5C40D}" type="parTrans" cxnId="{FB3C9AAA-092B-498E-81C3-E24FF7232149}">
      <dgm:prSet/>
      <dgm:spPr/>
      <dgm:t>
        <a:bodyPr/>
        <a:lstStyle/>
        <a:p>
          <a:endParaRPr lang="en-IN"/>
        </a:p>
      </dgm:t>
    </dgm:pt>
    <dgm:pt modelId="{ADC0D60C-010D-448D-A4FF-911FD49C1C61}" type="sibTrans" cxnId="{FB3C9AAA-092B-498E-81C3-E24FF7232149}">
      <dgm:prSet/>
      <dgm:spPr/>
      <dgm:t>
        <a:bodyPr/>
        <a:lstStyle/>
        <a:p>
          <a:endParaRPr lang="en-IN"/>
        </a:p>
      </dgm:t>
    </dgm:pt>
    <dgm:pt modelId="{25EA978E-7DB6-4AE5-A3B9-FE96A70568A3}">
      <dgm:prSet phldrT="[Text]" custT="1"/>
      <dgm:spPr/>
      <dgm:t>
        <a:bodyPr/>
        <a:lstStyle/>
        <a:p>
          <a:r>
            <a:rPr lang="en-IN" sz="2400" dirty="0" smtClean="0"/>
            <a:t>United Traditional Karate</a:t>
          </a:r>
          <a:endParaRPr lang="en-IN" sz="2400" dirty="0"/>
        </a:p>
      </dgm:t>
    </dgm:pt>
    <dgm:pt modelId="{5279FD37-6570-4746-825B-586EABBEEF38}" type="parTrans" cxnId="{45641F2F-21B8-4E66-98D1-98AFFD02A325}">
      <dgm:prSet/>
      <dgm:spPr/>
      <dgm:t>
        <a:bodyPr/>
        <a:lstStyle/>
        <a:p>
          <a:endParaRPr lang="en-IN"/>
        </a:p>
      </dgm:t>
    </dgm:pt>
    <dgm:pt modelId="{D26104BF-15DF-4C24-95FF-F2117E6F40A1}" type="sibTrans" cxnId="{45641F2F-21B8-4E66-98D1-98AFFD02A325}">
      <dgm:prSet/>
      <dgm:spPr/>
      <dgm:t>
        <a:bodyPr/>
        <a:lstStyle/>
        <a:p>
          <a:endParaRPr lang="en-IN"/>
        </a:p>
      </dgm:t>
    </dgm:pt>
    <dgm:pt modelId="{C1FD8A56-773F-48B9-9863-51E4C5C02A4C}">
      <dgm:prSet phldrT="[Text]" custT="1"/>
      <dgm:spPr/>
      <dgm:t>
        <a:bodyPr/>
        <a:lstStyle/>
        <a:p>
          <a:r>
            <a:rPr lang="en-IN" sz="2400" dirty="0" smtClean="0"/>
            <a:t>United Contact  Karate</a:t>
          </a:r>
          <a:endParaRPr lang="en-IN" sz="2400" dirty="0"/>
        </a:p>
      </dgm:t>
    </dgm:pt>
    <dgm:pt modelId="{AE591850-B5EC-457D-B7EB-530865E9457B}" type="parTrans" cxnId="{58E22829-49B0-4DAD-B197-F3AD6D305B5C}">
      <dgm:prSet/>
      <dgm:spPr/>
      <dgm:t>
        <a:bodyPr/>
        <a:lstStyle/>
        <a:p>
          <a:endParaRPr lang="en-IN"/>
        </a:p>
      </dgm:t>
    </dgm:pt>
    <dgm:pt modelId="{7209953B-BF7D-4FDE-BFF9-1475999950D8}" type="sibTrans" cxnId="{58E22829-49B0-4DAD-B197-F3AD6D305B5C}">
      <dgm:prSet/>
      <dgm:spPr/>
      <dgm:t>
        <a:bodyPr/>
        <a:lstStyle/>
        <a:p>
          <a:endParaRPr lang="en-IN"/>
        </a:p>
      </dgm:t>
    </dgm:pt>
    <dgm:pt modelId="{360B63A4-259D-4207-9D58-C915A4F84434}">
      <dgm:prSet phldrT="[Text]" custT="1"/>
      <dgm:spPr/>
      <dgm:t>
        <a:bodyPr/>
        <a:lstStyle/>
        <a:p>
          <a:r>
            <a:rPr lang="en-IN" sz="1600" dirty="0" smtClean="0"/>
            <a:t>Rules of General Karate Technical Commission</a:t>
          </a:r>
          <a:endParaRPr lang="en-IN" sz="1600" dirty="0"/>
        </a:p>
      </dgm:t>
    </dgm:pt>
    <dgm:pt modelId="{1B7E8CBC-EF2A-4814-94EA-ECDDB23B7876}" type="parTrans" cxnId="{39E290EC-097C-4AAF-9687-88391357944E}">
      <dgm:prSet/>
      <dgm:spPr/>
      <dgm:t>
        <a:bodyPr/>
        <a:lstStyle/>
        <a:p>
          <a:endParaRPr lang="en-IN"/>
        </a:p>
      </dgm:t>
    </dgm:pt>
    <dgm:pt modelId="{BD16ED71-C116-457D-927F-5F73092B419C}" type="sibTrans" cxnId="{39E290EC-097C-4AAF-9687-88391357944E}">
      <dgm:prSet/>
      <dgm:spPr/>
      <dgm:t>
        <a:bodyPr/>
        <a:lstStyle/>
        <a:p>
          <a:endParaRPr lang="en-IN"/>
        </a:p>
      </dgm:t>
    </dgm:pt>
    <dgm:pt modelId="{DB74FBB6-33AF-41C3-A85E-2713D435E61A}">
      <dgm:prSet phldrT="[Text]" custT="1"/>
      <dgm:spPr/>
      <dgm:t>
        <a:bodyPr/>
        <a:lstStyle/>
        <a:p>
          <a:r>
            <a:rPr lang="en-IN" sz="1600" dirty="0" smtClean="0"/>
            <a:t>Rules of Traditional Karate Technical Commission</a:t>
          </a:r>
          <a:endParaRPr lang="en-IN" sz="1600" dirty="0"/>
        </a:p>
      </dgm:t>
    </dgm:pt>
    <dgm:pt modelId="{EC5BA403-C923-4FCF-B10F-DEAE65DAF076}" type="parTrans" cxnId="{C7B11427-EC67-4E84-B649-2E400371A4D3}">
      <dgm:prSet/>
      <dgm:spPr/>
      <dgm:t>
        <a:bodyPr/>
        <a:lstStyle/>
        <a:p>
          <a:endParaRPr lang="en-IN"/>
        </a:p>
      </dgm:t>
    </dgm:pt>
    <dgm:pt modelId="{03AE2BE2-3F28-44ED-8431-253E254B6164}" type="sibTrans" cxnId="{C7B11427-EC67-4E84-B649-2E400371A4D3}">
      <dgm:prSet/>
      <dgm:spPr/>
      <dgm:t>
        <a:bodyPr/>
        <a:lstStyle/>
        <a:p>
          <a:endParaRPr lang="en-IN"/>
        </a:p>
      </dgm:t>
    </dgm:pt>
    <dgm:pt modelId="{D3AB692B-D007-4539-92C5-33563B6A8593}">
      <dgm:prSet phldrT="[Text]" custT="1"/>
      <dgm:spPr/>
      <dgm:t>
        <a:bodyPr/>
        <a:lstStyle/>
        <a:p>
          <a:r>
            <a:rPr lang="en-IN" sz="1600" dirty="0" smtClean="0"/>
            <a:t>Rules of  All Contact Karate Technical Commission</a:t>
          </a:r>
          <a:endParaRPr lang="en-IN" sz="1600" dirty="0"/>
        </a:p>
      </dgm:t>
    </dgm:pt>
    <dgm:pt modelId="{46AE75A6-81BC-4A9A-80F0-8CF83EFD91C2}" type="parTrans" cxnId="{67B833F9-4F4C-4D44-9F5A-DDA1D857A735}">
      <dgm:prSet/>
      <dgm:spPr/>
      <dgm:t>
        <a:bodyPr/>
        <a:lstStyle/>
        <a:p>
          <a:endParaRPr lang="en-IN"/>
        </a:p>
      </dgm:t>
    </dgm:pt>
    <dgm:pt modelId="{968B09BB-9928-4684-81CE-892219E15611}" type="sibTrans" cxnId="{67B833F9-4F4C-4D44-9F5A-DDA1D857A735}">
      <dgm:prSet/>
      <dgm:spPr/>
      <dgm:t>
        <a:bodyPr/>
        <a:lstStyle/>
        <a:p>
          <a:endParaRPr lang="en-IN"/>
        </a:p>
      </dgm:t>
    </dgm:pt>
    <dgm:pt modelId="{52834520-D77D-49D9-A436-B78B1CCD2212}" type="pres">
      <dgm:prSet presAssocID="{FB2D3F34-AF5D-4313-9CEC-27DD74B1B592}" presName="mainComposite" presStyleCnt="0">
        <dgm:presLayoutVars>
          <dgm:chPref val="1"/>
          <dgm:dir/>
          <dgm:animOne val="branch"/>
          <dgm:animLvl val="lvl"/>
          <dgm:resizeHandles val="exact"/>
        </dgm:presLayoutVars>
      </dgm:prSet>
      <dgm:spPr/>
      <dgm:t>
        <a:bodyPr/>
        <a:lstStyle/>
        <a:p>
          <a:endParaRPr lang="en-IN"/>
        </a:p>
      </dgm:t>
    </dgm:pt>
    <dgm:pt modelId="{84161718-A08B-4C61-B799-93AA17CA3CF9}" type="pres">
      <dgm:prSet presAssocID="{FB2D3F34-AF5D-4313-9CEC-27DD74B1B592}" presName="hierFlow" presStyleCnt="0"/>
      <dgm:spPr/>
      <dgm:t>
        <a:bodyPr/>
        <a:lstStyle/>
        <a:p>
          <a:endParaRPr lang="en-US"/>
        </a:p>
      </dgm:t>
    </dgm:pt>
    <dgm:pt modelId="{F5ACED6B-7903-408E-A9E4-EA4ED0AABC74}" type="pres">
      <dgm:prSet presAssocID="{FB2D3F34-AF5D-4313-9CEC-27DD74B1B592}" presName="hierChild1" presStyleCnt="0">
        <dgm:presLayoutVars>
          <dgm:chPref val="1"/>
          <dgm:animOne val="branch"/>
          <dgm:animLvl val="lvl"/>
        </dgm:presLayoutVars>
      </dgm:prSet>
      <dgm:spPr/>
      <dgm:t>
        <a:bodyPr/>
        <a:lstStyle/>
        <a:p>
          <a:endParaRPr lang="en-US"/>
        </a:p>
      </dgm:t>
    </dgm:pt>
    <dgm:pt modelId="{93F558D1-84BA-49B0-AE3E-720CB06D731C}" type="pres">
      <dgm:prSet presAssocID="{FF86DD70-3C04-4513-B388-51D6FE6F47C6}" presName="Name14" presStyleCnt="0"/>
      <dgm:spPr/>
      <dgm:t>
        <a:bodyPr/>
        <a:lstStyle/>
        <a:p>
          <a:endParaRPr lang="en-US"/>
        </a:p>
      </dgm:t>
    </dgm:pt>
    <dgm:pt modelId="{F7E1F39E-DE7E-474A-A59D-CE31A0AF02E2}" type="pres">
      <dgm:prSet presAssocID="{FF86DD70-3C04-4513-B388-51D6FE6F47C6}" presName="level1Shape" presStyleLbl="node0" presStyleIdx="0" presStyleCnt="1" custScaleX="198183">
        <dgm:presLayoutVars>
          <dgm:chPref val="3"/>
        </dgm:presLayoutVars>
      </dgm:prSet>
      <dgm:spPr/>
      <dgm:t>
        <a:bodyPr/>
        <a:lstStyle/>
        <a:p>
          <a:endParaRPr lang="en-IN"/>
        </a:p>
      </dgm:t>
    </dgm:pt>
    <dgm:pt modelId="{624F652F-1C0C-433D-98E1-966EA3F4D43C}" type="pres">
      <dgm:prSet presAssocID="{FF86DD70-3C04-4513-B388-51D6FE6F47C6}" presName="hierChild2" presStyleCnt="0"/>
      <dgm:spPr/>
      <dgm:t>
        <a:bodyPr/>
        <a:lstStyle/>
        <a:p>
          <a:endParaRPr lang="en-US"/>
        </a:p>
      </dgm:t>
    </dgm:pt>
    <dgm:pt modelId="{AA072598-4B9B-445E-A290-96AB815B2B6E}" type="pres">
      <dgm:prSet presAssocID="{75051C45-A9FF-458B-8595-B70518D5C40D}" presName="Name19" presStyleLbl="parChTrans1D2" presStyleIdx="0" presStyleCnt="3"/>
      <dgm:spPr/>
      <dgm:t>
        <a:bodyPr/>
        <a:lstStyle/>
        <a:p>
          <a:endParaRPr lang="en-IN"/>
        </a:p>
      </dgm:t>
    </dgm:pt>
    <dgm:pt modelId="{0A3461D5-3B43-4DCF-ADD9-6EAB9AAC8C46}" type="pres">
      <dgm:prSet presAssocID="{A1BA00B6-1071-4BB5-9440-F0AF91178430}" presName="Name21" presStyleCnt="0"/>
      <dgm:spPr/>
      <dgm:t>
        <a:bodyPr/>
        <a:lstStyle/>
        <a:p>
          <a:endParaRPr lang="en-US"/>
        </a:p>
      </dgm:t>
    </dgm:pt>
    <dgm:pt modelId="{9D1F3D6A-70E6-4DEF-92FD-4E653BBF4BF9}" type="pres">
      <dgm:prSet presAssocID="{A1BA00B6-1071-4BB5-9440-F0AF91178430}" presName="level2Shape" presStyleLbl="node2" presStyleIdx="0" presStyleCnt="3"/>
      <dgm:spPr/>
      <dgm:t>
        <a:bodyPr/>
        <a:lstStyle/>
        <a:p>
          <a:endParaRPr lang="en-IN"/>
        </a:p>
      </dgm:t>
    </dgm:pt>
    <dgm:pt modelId="{270635DE-10B5-4AAA-B8EC-90850BA0B6F8}" type="pres">
      <dgm:prSet presAssocID="{A1BA00B6-1071-4BB5-9440-F0AF91178430}" presName="hierChild3" presStyleCnt="0"/>
      <dgm:spPr/>
      <dgm:t>
        <a:bodyPr/>
        <a:lstStyle/>
        <a:p>
          <a:endParaRPr lang="en-US"/>
        </a:p>
      </dgm:t>
    </dgm:pt>
    <dgm:pt modelId="{11C593F8-642B-4A85-BB9E-6077FFD23536}" type="pres">
      <dgm:prSet presAssocID="{1B7E8CBC-EF2A-4814-94EA-ECDDB23B7876}" presName="Name19" presStyleLbl="parChTrans1D3" presStyleIdx="0" presStyleCnt="3"/>
      <dgm:spPr/>
      <dgm:t>
        <a:bodyPr/>
        <a:lstStyle/>
        <a:p>
          <a:endParaRPr lang="en-IN"/>
        </a:p>
      </dgm:t>
    </dgm:pt>
    <dgm:pt modelId="{8650FEE1-64C3-4C33-98B1-4996744BCD2D}" type="pres">
      <dgm:prSet presAssocID="{360B63A4-259D-4207-9D58-C915A4F84434}" presName="Name21" presStyleCnt="0"/>
      <dgm:spPr/>
      <dgm:t>
        <a:bodyPr/>
        <a:lstStyle/>
        <a:p>
          <a:endParaRPr lang="en-US"/>
        </a:p>
      </dgm:t>
    </dgm:pt>
    <dgm:pt modelId="{438CAFD6-F160-4A77-8CC7-BBA3BE7D9234}" type="pres">
      <dgm:prSet presAssocID="{360B63A4-259D-4207-9D58-C915A4F84434}" presName="level2Shape" presStyleLbl="node3" presStyleIdx="0" presStyleCnt="3"/>
      <dgm:spPr/>
      <dgm:t>
        <a:bodyPr/>
        <a:lstStyle/>
        <a:p>
          <a:endParaRPr lang="en-IN"/>
        </a:p>
      </dgm:t>
    </dgm:pt>
    <dgm:pt modelId="{36BCE04C-7653-49C3-9BBD-A0F9BD6F7D2B}" type="pres">
      <dgm:prSet presAssocID="{360B63A4-259D-4207-9D58-C915A4F84434}" presName="hierChild3" presStyleCnt="0"/>
      <dgm:spPr/>
      <dgm:t>
        <a:bodyPr/>
        <a:lstStyle/>
        <a:p>
          <a:endParaRPr lang="en-US"/>
        </a:p>
      </dgm:t>
    </dgm:pt>
    <dgm:pt modelId="{18D90538-E247-4609-AFDE-D33B97869728}" type="pres">
      <dgm:prSet presAssocID="{5279FD37-6570-4746-825B-586EABBEEF38}" presName="Name19" presStyleLbl="parChTrans1D2" presStyleIdx="1" presStyleCnt="3"/>
      <dgm:spPr/>
      <dgm:t>
        <a:bodyPr/>
        <a:lstStyle/>
        <a:p>
          <a:endParaRPr lang="en-IN"/>
        </a:p>
      </dgm:t>
    </dgm:pt>
    <dgm:pt modelId="{7102F42A-8DDC-40EC-9D7D-9CF6448C4729}" type="pres">
      <dgm:prSet presAssocID="{25EA978E-7DB6-4AE5-A3B9-FE96A70568A3}" presName="Name21" presStyleCnt="0"/>
      <dgm:spPr/>
      <dgm:t>
        <a:bodyPr/>
        <a:lstStyle/>
        <a:p>
          <a:endParaRPr lang="en-US"/>
        </a:p>
      </dgm:t>
    </dgm:pt>
    <dgm:pt modelId="{8117F523-17CF-4C35-9C53-E76645A37B6E}" type="pres">
      <dgm:prSet presAssocID="{25EA978E-7DB6-4AE5-A3B9-FE96A70568A3}" presName="level2Shape" presStyleLbl="node2" presStyleIdx="1" presStyleCnt="3"/>
      <dgm:spPr/>
      <dgm:t>
        <a:bodyPr/>
        <a:lstStyle/>
        <a:p>
          <a:endParaRPr lang="en-IN"/>
        </a:p>
      </dgm:t>
    </dgm:pt>
    <dgm:pt modelId="{58C820E2-0C03-4321-8B87-0A42609F1EF9}" type="pres">
      <dgm:prSet presAssocID="{25EA978E-7DB6-4AE5-A3B9-FE96A70568A3}" presName="hierChild3" presStyleCnt="0"/>
      <dgm:spPr/>
      <dgm:t>
        <a:bodyPr/>
        <a:lstStyle/>
        <a:p>
          <a:endParaRPr lang="en-US"/>
        </a:p>
      </dgm:t>
    </dgm:pt>
    <dgm:pt modelId="{C306ACF9-92F8-45F9-88DF-CBADF98251C5}" type="pres">
      <dgm:prSet presAssocID="{EC5BA403-C923-4FCF-B10F-DEAE65DAF076}" presName="Name19" presStyleLbl="parChTrans1D3" presStyleIdx="1" presStyleCnt="3"/>
      <dgm:spPr/>
      <dgm:t>
        <a:bodyPr/>
        <a:lstStyle/>
        <a:p>
          <a:endParaRPr lang="en-IN"/>
        </a:p>
      </dgm:t>
    </dgm:pt>
    <dgm:pt modelId="{2C68E56F-0D97-40A7-BFF8-F4AEA247C0D7}" type="pres">
      <dgm:prSet presAssocID="{DB74FBB6-33AF-41C3-A85E-2713D435E61A}" presName="Name21" presStyleCnt="0"/>
      <dgm:spPr/>
      <dgm:t>
        <a:bodyPr/>
        <a:lstStyle/>
        <a:p>
          <a:endParaRPr lang="en-US"/>
        </a:p>
      </dgm:t>
    </dgm:pt>
    <dgm:pt modelId="{E99C4F20-2534-4644-B88F-B57900B8A699}" type="pres">
      <dgm:prSet presAssocID="{DB74FBB6-33AF-41C3-A85E-2713D435E61A}" presName="level2Shape" presStyleLbl="node3" presStyleIdx="1" presStyleCnt="3"/>
      <dgm:spPr/>
      <dgm:t>
        <a:bodyPr/>
        <a:lstStyle/>
        <a:p>
          <a:endParaRPr lang="en-IN"/>
        </a:p>
      </dgm:t>
    </dgm:pt>
    <dgm:pt modelId="{D280965A-72AF-401B-8EC6-905E6DB596AA}" type="pres">
      <dgm:prSet presAssocID="{DB74FBB6-33AF-41C3-A85E-2713D435E61A}" presName="hierChild3" presStyleCnt="0"/>
      <dgm:spPr/>
      <dgm:t>
        <a:bodyPr/>
        <a:lstStyle/>
        <a:p>
          <a:endParaRPr lang="en-US"/>
        </a:p>
      </dgm:t>
    </dgm:pt>
    <dgm:pt modelId="{C89349FF-607C-4172-9CC4-0F315492F33C}" type="pres">
      <dgm:prSet presAssocID="{AE591850-B5EC-457D-B7EB-530865E9457B}" presName="Name19" presStyleLbl="parChTrans1D2" presStyleIdx="2" presStyleCnt="3"/>
      <dgm:spPr/>
      <dgm:t>
        <a:bodyPr/>
        <a:lstStyle/>
        <a:p>
          <a:endParaRPr lang="en-IN"/>
        </a:p>
      </dgm:t>
    </dgm:pt>
    <dgm:pt modelId="{EF9B2175-AC61-43C1-A25F-6508802284A6}" type="pres">
      <dgm:prSet presAssocID="{C1FD8A56-773F-48B9-9863-51E4C5C02A4C}" presName="Name21" presStyleCnt="0"/>
      <dgm:spPr/>
      <dgm:t>
        <a:bodyPr/>
        <a:lstStyle/>
        <a:p>
          <a:endParaRPr lang="en-US"/>
        </a:p>
      </dgm:t>
    </dgm:pt>
    <dgm:pt modelId="{05494A08-1FD9-49ED-B0D9-98BC6384E697}" type="pres">
      <dgm:prSet presAssocID="{C1FD8A56-773F-48B9-9863-51E4C5C02A4C}" presName="level2Shape" presStyleLbl="node2" presStyleIdx="2" presStyleCnt="3"/>
      <dgm:spPr/>
      <dgm:t>
        <a:bodyPr/>
        <a:lstStyle/>
        <a:p>
          <a:endParaRPr lang="en-IN"/>
        </a:p>
      </dgm:t>
    </dgm:pt>
    <dgm:pt modelId="{E28A712C-6B6A-464C-AE4F-B76F68E0350C}" type="pres">
      <dgm:prSet presAssocID="{C1FD8A56-773F-48B9-9863-51E4C5C02A4C}" presName="hierChild3" presStyleCnt="0"/>
      <dgm:spPr/>
      <dgm:t>
        <a:bodyPr/>
        <a:lstStyle/>
        <a:p>
          <a:endParaRPr lang="en-US"/>
        </a:p>
      </dgm:t>
    </dgm:pt>
    <dgm:pt modelId="{3D2FD42B-C681-4257-A2E1-2ED8A1908D1A}" type="pres">
      <dgm:prSet presAssocID="{46AE75A6-81BC-4A9A-80F0-8CF83EFD91C2}" presName="Name19" presStyleLbl="parChTrans1D3" presStyleIdx="2" presStyleCnt="3"/>
      <dgm:spPr/>
      <dgm:t>
        <a:bodyPr/>
        <a:lstStyle/>
        <a:p>
          <a:endParaRPr lang="en-IN"/>
        </a:p>
      </dgm:t>
    </dgm:pt>
    <dgm:pt modelId="{8F312179-948A-40F6-848E-9AB4903A75EA}" type="pres">
      <dgm:prSet presAssocID="{D3AB692B-D007-4539-92C5-33563B6A8593}" presName="Name21" presStyleCnt="0"/>
      <dgm:spPr/>
      <dgm:t>
        <a:bodyPr/>
        <a:lstStyle/>
        <a:p>
          <a:endParaRPr lang="en-US"/>
        </a:p>
      </dgm:t>
    </dgm:pt>
    <dgm:pt modelId="{BE2B9FEC-027D-40EF-8D3F-1A45A1E64458}" type="pres">
      <dgm:prSet presAssocID="{D3AB692B-D007-4539-92C5-33563B6A8593}" presName="level2Shape" presStyleLbl="node3" presStyleIdx="2" presStyleCnt="3"/>
      <dgm:spPr/>
      <dgm:t>
        <a:bodyPr/>
        <a:lstStyle/>
        <a:p>
          <a:endParaRPr lang="en-IN"/>
        </a:p>
      </dgm:t>
    </dgm:pt>
    <dgm:pt modelId="{3C804AFD-24EE-460B-A525-03B00451DDFB}" type="pres">
      <dgm:prSet presAssocID="{D3AB692B-D007-4539-92C5-33563B6A8593}" presName="hierChild3" presStyleCnt="0"/>
      <dgm:spPr/>
      <dgm:t>
        <a:bodyPr/>
        <a:lstStyle/>
        <a:p>
          <a:endParaRPr lang="en-US"/>
        </a:p>
      </dgm:t>
    </dgm:pt>
    <dgm:pt modelId="{896F4147-7CCF-4770-B606-72BC7870B809}" type="pres">
      <dgm:prSet presAssocID="{FB2D3F34-AF5D-4313-9CEC-27DD74B1B592}" presName="bgShapesFlow" presStyleCnt="0"/>
      <dgm:spPr/>
      <dgm:t>
        <a:bodyPr/>
        <a:lstStyle/>
        <a:p>
          <a:endParaRPr lang="en-US"/>
        </a:p>
      </dgm:t>
    </dgm:pt>
  </dgm:ptLst>
  <dgm:cxnLst>
    <dgm:cxn modelId="{45641F2F-21B8-4E66-98D1-98AFFD02A325}" srcId="{FF86DD70-3C04-4513-B388-51D6FE6F47C6}" destId="{25EA978E-7DB6-4AE5-A3B9-FE96A70568A3}" srcOrd="1" destOrd="0" parTransId="{5279FD37-6570-4746-825B-586EABBEEF38}" sibTransId="{D26104BF-15DF-4C24-95FF-F2117E6F40A1}"/>
    <dgm:cxn modelId="{EB5A28D8-CD02-4FD2-AB17-4D53F6EA230C}" srcId="{FB2D3F34-AF5D-4313-9CEC-27DD74B1B592}" destId="{FF86DD70-3C04-4513-B388-51D6FE6F47C6}" srcOrd="0" destOrd="0" parTransId="{E48F640F-F732-49EA-A8D5-CCCB1BE9DAE7}" sibTransId="{51AD2687-4D81-43DA-A698-8979D7C46742}"/>
    <dgm:cxn modelId="{11BB3DA9-1CDA-483A-9CF1-7F9C9503457F}" type="presOf" srcId="{DB74FBB6-33AF-41C3-A85E-2713D435E61A}" destId="{E99C4F20-2534-4644-B88F-B57900B8A699}" srcOrd="0" destOrd="0" presId="urn:microsoft.com/office/officeart/2005/8/layout/hierarchy6"/>
    <dgm:cxn modelId="{08739100-E116-4760-9449-897B3CA49C00}" type="presOf" srcId="{C1FD8A56-773F-48B9-9863-51E4C5C02A4C}" destId="{05494A08-1FD9-49ED-B0D9-98BC6384E697}" srcOrd="0" destOrd="0" presId="urn:microsoft.com/office/officeart/2005/8/layout/hierarchy6"/>
    <dgm:cxn modelId="{929A6324-4A46-4BD4-B746-3AD1A48666AF}" type="presOf" srcId="{FF86DD70-3C04-4513-B388-51D6FE6F47C6}" destId="{F7E1F39E-DE7E-474A-A59D-CE31A0AF02E2}" srcOrd="0" destOrd="0" presId="urn:microsoft.com/office/officeart/2005/8/layout/hierarchy6"/>
    <dgm:cxn modelId="{58E22829-49B0-4DAD-B197-F3AD6D305B5C}" srcId="{FF86DD70-3C04-4513-B388-51D6FE6F47C6}" destId="{C1FD8A56-773F-48B9-9863-51E4C5C02A4C}" srcOrd="2" destOrd="0" parTransId="{AE591850-B5EC-457D-B7EB-530865E9457B}" sibTransId="{7209953B-BF7D-4FDE-BFF9-1475999950D8}"/>
    <dgm:cxn modelId="{FB3C9AAA-092B-498E-81C3-E24FF7232149}" srcId="{FF86DD70-3C04-4513-B388-51D6FE6F47C6}" destId="{A1BA00B6-1071-4BB5-9440-F0AF91178430}" srcOrd="0" destOrd="0" parTransId="{75051C45-A9FF-458B-8595-B70518D5C40D}" sibTransId="{ADC0D60C-010D-448D-A4FF-911FD49C1C61}"/>
    <dgm:cxn modelId="{67B833F9-4F4C-4D44-9F5A-DDA1D857A735}" srcId="{C1FD8A56-773F-48B9-9863-51E4C5C02A4C}" destId="{D3AB692B-D007-4539-92C5-33563B6A8593}" srcOrd="0" destOrd="0" parTransId="{46AE75A6-81BC-4A9A-80F0-8CF83EFD91C2}" sibTransId="{968B09BB-9928-4684-81CE-892219E15611}"/>
    <dgm:cxn modelId="{66B557C0-A54D-414C-90D6-613E20966D8B}" type="presOf" srcId="{1B7E8CBC-EF2A-4814-94EA-ECDDB23B7876}" destId="{11C593F8-642B-4A85-BB9E-6077FFD23536}" srcOrd="0" destOrd="0" presId="urn:microsoft.com/office/officeart/2005/8/layout/hierarchy6"/>
    <dgm:cxn modelId="{B7F30954-BFD6-4912-858B-9ABC14F0F61E}" type="presOf" srcId="{75051C45-A9FF-458B-8595-B70518D5C40D}" destId="{AA072598-4B9B-445E-A290-96AB815B2B6E}" srcOrd="0" destOrd="0" presId="urn:microsoft.com/office/officeart/2005/8/layout/hierarchy6"/>
    <dgm:cxn modelId="{E1D237AF-1606-486A-A735-929FD86D90AD}" type="presOf" srcId="{A1BA00B6-1071-4BB5-9440-F0AF91178430}" destId="{9D1F3D6A-70E6-4DEF-92FD-4E653BBF4BF9}" srcOrd="0" destOrd="0" presId="urn:microsoft.com/office/officeart/2005/8/layout/hierarchy6"/>
    <dgm:cxn modelId="{7A6F9B17-652B-4416-A083-6469B26DADD5}" type="presOf" srcId="{FB2D3F34-AF5D-4313-9CEC-27DD74B1B592}" destId="{52834520-D77D-49D9-A436-B78B1CCD2212}" srcOrd="0" destOrd="0" presId="urn:microsoft.com/office/officeart/2005/8/layout/hierarchy6"/>
    <dgm:cxn modelId="{25D2119E-F483-4205-B586-12596CEA6E0D}" type="presOf" srcId="{46AE75A6-81BC-4A9A-80F0-8CF83EFD91C2}" destId="{3D2FD42B-C681-4257-A2E1-2ED8A1908D1A}" srcOrd="0" destOrd="0" presId="urn:microsoft.com/office/officeart/2005/8/layout/hierarchy6"/>
    <dgm:cxn modelId="{39E290EC-097C-4AAF-9687-88391357944E}" srcId="{A1BA00B6-1071-4BB5-9440-F0AF91178430}" destId="{360B63A4-259D-4207-9D58-C915A4F84434}" srcOrd="0" destOrd="0" parTransId="{1B7E8CBC-EF2A-4814-94EA-ECDDB23B7876}" sibTransId="{BD16ED71-C116-457D-927F-5F73092B419C}"/>
    <dgm:cxn modelId="{C7B11427-EC67-4E84-B649-2E400371A4D3}" srcId="{25EA978E-7DB6-4AE5-A3B9-FE96A70568A3}" destId="{DB74FBB6-33AF-41C3-A85E-2713D435E61A}" srcOrd="0" destOrd="0" parTransId="{EC5BA403-C923-4FCF-B10F-DEAE65DAF076}" sibTransId="{03AE2BE2-3F28-44ED-8431-253E254B6164}"/>
    <dgm:cxn modelId="{214A694B-CD5A-4D03-A0F0-11851D667E70}" type="presOf" srcId="{360B63A4-259D-4207-9D58-C915A4F84434}" destId="{438CAFD6-F160-4A77-8CC7-BBA3BE7D9234}" srcOrd="0" destOrd="0" presId="urn:microsoft.com/office/officeart/2005/8/layout/hierarchy6"/>
    <dgm:cxn modelId="{04940E82-45AD-4347-8746-38A173F16700}" type="presOf" srcId="{25EA978E-7DB6-4AE5-A3B9-FE96A70568A3}" destId="{8117F523-17CF-4C35-9C53-E76645A37B6E}" srcOrd="0" destOrd="0" presId="urn:microsoft.com/office/officeart/2005/8/layout/hierarchy6"/>
    <dgm:cxn modelId="{BC7B1E3F-06F8-40BB-87C4-5B8AEED75F8F}" type="presOf" srcId="{5279FD37-6570-4746-825B-586EABBEEF38}" destId="{18D90538-E247-4609-AFDE-D33B97869728}" srcOrd="0" destOrd="0" presId="urn:microsoft.com/office/officeart/2005/8/layout/hierarchy6"/>
    <dgm:cxn modelId="{5D64274D-25F5-47E7-946C-10F11F4C17C9}" type="presOf" srcId="{D3AB692B-D007-4539-92C5-33563B6A8593}" destId="{BE2B9FEC-027D-40EF-8D3F-1A45A1E64458}" srcOrd="0" destOrd="0" presId="urn:microsoft.com/office/officeart/2005/8/layout/hierarchy6"/>
    <dgm:cxn modelId="{4016A60D-BFD2-4899-BE18-1B939BF97EEA}" type="presOf" srcId="{EC5BA403-C923-4FCF-B10F-DEAE65DAF076}" destId="{C306ACF9-92F8-45F9-88DF-CBADF98251C5}" srcOrd="0" destOrd="0" presId="urn:microsoft.com/office/officeart/2005/8/layout/hierarchy6"/>
    <dgm:cxn modelId="{D700AF17-821C-4BFA-8E22-E26E41930ECE}" type="presOf" srcId="{AE591850-B5EC-457D-B7EB-530865E9457B}" destId="{C89349FF-607C-4172-9CC4-0F315492F33C}" srcOrd="0" destOrd="0" presId="urn:microsoft.com/office/officeart/2005/8/layout/hierarchy6"/>
    <dgm:cxn modelId="{8E991396-03A7-4E15-B642-17D46BF4F95D}" type="presParOf" srcId="{52834520-D77D-49D9-A436-B78B1CCD2212}" destId="{84161718-A08B-4C61-B799-93AA17CA3CF9}" srcOrd="0" destOrd="0" presId="urn:microsoft.com/office/officeart/2005/8/layout/hierarchy6"/>
    <dgm:cxn modelId="{0A805F62-837C-49A1-8268-A49B61148E1C}" type="presParOf" srcId="{84161718-A08B-4C61-B799-93AA17CA3CF9}" destId="{F5ACED6B-7903-408E-A9E4-EA4ED0AABC74}" srcOrd="0" destOrd="0" presId="urn:microsoft.com/office/officeart/2005/8/layout/hierarchy6"/>
    <dgm:cxn modelId="{20CD1DBA-7F8F-4766-8D00-1034DF5FF1EC}" type="presParOf" srcId="{F5ACED6B-7903-408E-A9E4-EA4ED0AABC74}" destId="{93F558D1-84BA-49B0-AE3E-720CB06D731C}" srcOrd="0" destOrd="0" presId="urn:microsoft.com/office/officeart/2005/8/layout/hierarchy6"/>
    <dgm:cxn modelId="{EEB0299B-99DB-4C8D-A22D-E0B05309A833}" type="presParOf" srcId="{93F558D1-84BA-49B0-AE3E-720CB06D731C}" destId="{F7E1F39E-DE7E-474A-A59D-CE31A0AF02E2}" srcOrd="0" destOrd="0" presId="urn:microsoft.com/office/officeart/2005/8/layout/hierarchy6"/>
    <dgm:cxn modelId="{7B04456A-138A-4FBD-A747-E0D0DA191BC6}" type="presParOf" srcId="{93F558D1-84BA-49B0-AE3E-720CB06D731C}" destId="{624F652F-1C0C-433D-98E1-966EA3F4D43C}" srcOrd="1" destOrd="0" presId="urn:microsoft.com/office/officeart/2005/8/layout/hierarchy6"/>
    <dgm:cxn modelId="{69CC8C8E-E563-4FC8-8A54-73599A36286D}" type="presParOf" srcId="{624F652F-1C0C-433D-98E1-966EA3F4D43C}" destId="{AA072598-4B9B-445E-A290-96AB815B2B6E}" srcOrd="0" destOrd="0" presId="urn:microsoft.com/office/officeart/2005/8/layout/hierarchy6"/>
    <dgm:cxn modelId="{AB06255A-8A23-42B1-A744-CB4B385AE938}" type="presParOf" srcId="{624F652F-1C0C-433D-98E1-966EA3F4D43C}" destId="{0A3461D5-3B43-4DCF-ADD9-6EAB9AAC8C46}" srcOrd="1" destOrd="0" presId="urn:microsoft.com/office/officeart/2005/8/layout/hierarchy6"/>
    <dgm:cxn modelId="{DE6F5B50-AE3A-4560-BFD5-966F557AFAB3}" type="presParOf" srcId="{0A3461D5-3B43-4DCF-ADD9-6EAB9AAC8C46}" destId="{9D1F3D6A-70E6-4DEF-92FD-4E653BBF4BF9}" srcOrd="0" destOrd="0" presId="urn:microsoft.com/office/officeart/2005/8/layout/hierarchy6"/>
    <dgm:cxn modelId="{7711769D-D069-4D47-B859-187E24960E2A}" type="presParOf" srcId="{0A3461D5-3B43-4DCF-ADD9-6EAB9AAC8C46}" destId="{270635DE-10B5-4AAA-B8EC-90850BA0B6F8}" srcOrd="1" destOrd="0" presId="urn:microsoft.com/office/officeart/2005/8/layout/hierarchy6"/>
    <dgm:cxn modelId="{59642FDB-81AF-4C97-923C-4E977E0AA18E}" type="presParOf" srcId="{270635DE-10B5-4AAA-B8EC-90850BA0B6F8}" destId="{11C593F8-642B-4A85-BB9E-6077FFD23536}" srcOrd="0" destOrd="0" presId="urn:microsoft.com/office/officeart/2005/8/layout/hierarchy6"/>
    <dgm:cxn modelId="{50C04D19-8700-4A52-A9C1-4BC4C3E98D0D}" type="presParOf" srcId="{270635DE-10B5-4AAA-B8EC-90850BA0B6F8}" destId="{8650FEE1-64C3-4C33-98B1-4996744BCD2D}" srcOrd="1" destOrd="0" presId="urn:microsoft.com/office/officeart/2005/8/layout/hierarchy6"/>
    <dgm:cxn modelId="{2AE2E20E-663E-4630-B597-514232A09A3A}" type="presParOf" srcId="{8650FEE1-64C3-4C33-98B1-4996744BCD2D}" destId="{438CAFD6-F160-4A77-8CC7-BBA3BE7D9234}" srcOrd="0" destOrd="0" presId="urn:microsoft.com/office/officeart/2005/8/layout/hierarchy6"/>
    <dgm:cxn modelId="{9828567E-0582-4D58-92CA-D092EE60B009}" type="presParOf" srcId="{8650FEE1-64C3-4C33-98B1-4996744BCD2D}" destId="{36BCE04C-7653-49C3-9BBD-A0F9BD6F7D2B}" srcOrd="1" destOrd="0" presId="urn:microsoft.com/office/officeart/2005/8/layout/hierarchy6"/>
    <dgm:cxn modelId="{5E0DAA77-A980-4F2E-8429-B508AA6BC843}" type="presParOf" srcId="{624F652F-1C0C-433D-98E1-966EA3F4D43C}" destId="{18D90538-E247-4609-AFDE-D33B97869728}" srcOrd="2" destOrd="0" presId="urn:microsoft.com/office/officeart/2005/8/layout/hierarchy6"/>
    <dgm:cxn modelId="{F8DE2FDE-6F3C-4697-B0F0-8C295535604B}" type="presParOf" srcId="{624F652F-1C0C-433D-98E1-966EA3F4D43C}" destId="{7102F42A-8DDC-40EC-9D7D-9CF6448C4729}" srcOrd="3" destOrd="0" presId="urn:microsoft.com/office/officeart/2005/8/layout/hierarchy6"/>
    <dgm:cxn modelId="{F6EEEA41-F18D-49E3-BA99-F54F508AA95E}" type="presParOf" srcId="{7102F42A-8DDC-40EC-9D7D-9CF6448C4729}" destId="{8117F523-17CF-4C35-9C53-E76645A37B6E}" srcOrd="0" destOrd="0" presId="urn:microsoft.com/office/officeart/2005/8/layout/hierarchy6"/>
    <dgm:cxn modelId="{FB6BF5DF-C7FD-48DF-B562-9F9D592CF109}" type="presParOf" srcId="{7102F42A-8DDC-40EC-9D7D-9CF6448C4729}" destId="{58C820E2-0C03-4321-8B87-0A42609F1EF9}" srcOrd="1" destOrd="0" presId="urn:microsoft.com/office/officeart/2005/8/layout/hierarchy6"/>
    <dgm:cxn modelId="{E8E3E73F-E195-45EC-B339-E3FFDA483427}" type="presParOf" srcId="{58C820E2-0C03-4321-8B87-0A42609F1EF9}" destId="{C306ACF9-92F8-45F9-88DF-CBADF98251C5}" srcOrd="0" destOrd="0" presId="urn:microsoft.com/office/officeart/2005/8/layout/hierarchy6"/>
    <dgm:cxn modelId="{07395C9C-A4BB-4ABB-97A1-84B8152023D2}" type="presParOf" srcId="{58C820E2-0C03-4321-8B87-0A42609F1EF9}" destId="{2C68E56F-0D97-40A7-BFF8-F4AEA247C0D7}" srcOrd="1" destOrd="0" presId="urn:microsoft.com/office/officeart/2005/8/layout/hierarchy6"/>
    <dgm:cxn modelId="{63579EDD-41A3-41B6-BAAF-5702DC6B24CD}" type="presParOf" srcId="{2C68E56F-0D97-40A7-BFF8-F4AEA247C0D7}" destId="{E99C4F20-2534-4644-B88F-B57900B8A699}" srcOrd="0" destOrd="0" presId="urn:microsoft.com/office/officeart/2005/8/layout/hierarchy6"/>
    <dgm:cxn modelId="{2057016D-229A-4E08-97EC-2BBD9D62F534}" type="presParOf" srcId="{2C68E56F-0D97-40A7-BFF8-F4AEA247C0D7}" destId="{D280965A-72AF-401B-8EC6-905E6DB596AA}" srcOrd="1" destOrd="0" presId="urn:microsoft.com/office/officeart/2005/8/layout/hierarchy6"/>
    <dgm:cxn modelId="{581AB6AB-7B5A-46BA-96A3-1B63BE7C76BD}" type="presParOf" srcId="{624F652F-1C0C-433D-98E1-966EA3F4D43C}" destId="{C89349FF-607C-4172-9CC4-0F315492F33C}" srcOrd="4" destOrd="0" presId="urn:microsoft.com/office/officeart/2005/8/layout/hierarchy6"/>
    <dgm:cxn modelId="{B73CDCB6-F57E-44C6-B8F7-8BD69F9262E7}" type="presParOf" srcId="{624F652F-1C0C-433D-98E1-966EA3F4D43C}" destId="{EF9B2175-AC61-43C1-A25F-6508802284A6}" srcOrd="5" destOrd="0" presId="urn:microsoft.com/office/officeart/2005/8/layout/hierarchy6"/>
    <dgm:cxn modelId="{00D95989-AF6C-49B1-9007-6E9D5B822246}" type="presParOf" srcId="{EF9B2175-AC61-43C1-A25F-6508802284A6}" destId="{05494A08-1FD9-49ED-B0D9-98BC6384E697}" srcOrd="0" destOrd="0" presId="urn:microsoft.com/office/officeart/2005/8/layout/hierarchy6"/>
    <dgm:cxn modelId="{24FB783A-EF5F-48A6-A49B-C163F27AD917}" type="presParOf" srcId="{EF9B2175-AC61-43C1-A25F-6508802284A6}" destId="{E28A712C-6B6A-464C-AE4F-B76F68E0350C}" srcOrd="1" destOrd="0" presId="urn:microsoft.com/office/officeart/2005/8/layout/hierarchy6"/>
    <dgm:cxn modelId="{A23F9628-5D7C-48F4-9929-1E7EA2F0B948}" type="presParOf" srcId="{E28A712C-6B6A-464C-AE4F-B76F68E0350C}" destId="{3D2FD42B-C681-4257-A2E1-2ED8A1908D1A}" srcOrd="0" destOrd="0" presId="urn:microsoft.com/office/officeart/2005/8/layout/hierarchy6"/>
    <dgm:cxn modelId="{D8896B7D-2C3E-43EC-A354-8F380A795CFB}" type="presParOf" srcId="{E28A712C-6B6A-464C-AE4F-B76F68E0350C}" destId="{8F312179-948A-40F6-848E-9AB4903A75EA}" srcOrd="1" destOrd="0" presId="urn:microsoft.com/office/officeart/2005/8/layout/hierarchy6"/>
    <dgm:cxn modelId="{25E3F1F1-5403-43EF-ADB6-3C273A79566F}" type="presParOf" srcId="{8F312179-948A-40F6-848E-9AB4903A75EA}" destId="{BE2B9FEC-027D-40EF-8D3F-1A45A1E64458}" srcOrd="0" destOrd="0" presId="urn:microsoft.com/office/officeart/2005/8/layout/hierarchy6"/>
    <dgm:cxn modelId="{35D513DE-736D-4FE4-8329-9F85B16CE457}" type="presParOf" srcId="{8F312179-948A-40F6-848E-9AB4903A75EA}" destId="{3C804AFD-24EE-460B-A525-03B00451DDFB}" srcOrd="1" destOrd="0" presId="urn:microsoft.com/office/officeart/2005/8/layout/hierarchy6"/>
    <dgm:cxn modelId="{D359B77D-3F07-44CC-B660-D85DD9B5C37F}" type="presParOf" srcId="{52834520-D77D-49D9-A436-B78B1CCD2212}" destId="{896F4147-7CCF-4770-B606-72BC7870B80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80FDE7-652D-9A45-9E5C-8A3D9DEC8DD8}" type="doc">
      <dgm:prSet loTypeId="urn:microsoft.com/office/officeart/2005/8/layout/hierarchy5" loCatId="hierarchy" qsTypeId="urn:microsoft.com/office/officeart/2005/8/quickstyle/simple4" qsCatId="simple" csTypeId="urn:microsoft.com/office/officeart/2005/8/colors/colorful3" csCatId="colorful" phldr="1"/>
      <dgm:spPr/>
      <dgm:t>
        <a:bodyPr/>
        <a:lstStyle/>
        <a:p>
          <a:endParaRPr lang="en-US"/>
        </a:p>
      </dgm:t>
    </dgm:pt>
    <dgm:pt modelId="{9355549C-DBB1-EF4B-87E2-489F0F358B7A}">
      <dgm:prSet phldrT="[Text]"/>
      <dgm:spPr/>
      <dgm:t>
        <a:bodyPr/>
        <a:lstStyle/>
        <a:p>
          <a:r>
            <a:rPr lang="en-US" dirty="0" smtClean="0">
              <a:solidFill>
                <a:schemeClr val="tx1"/>
              </a:solidFill>
            </a:rPr>
            <a:t>Executive</a:t>
          </a:r>
          <a:r>
            <a:rPr lang="en-US" dirty="0" smtClean="0"/>
            <a:t> </a:t>
          </a:r>
          <a:r>
            <a:rPr lang="en-US" dirty="0" smtClean="0">
              <a:solidFill>
                <a:schemeClr val="tx1"/>
              </a:solidFill>
            </a:rPr>
            <a:t>Chairman</a:t>
          </a:r>
          <a:r>
            <a:rPr lang="en-US" dirty="0" smtClean="0"/>
            <a:t> </a:t>
          </a:r>
          <a:endParaRPr lang="en-US" dirty="0"/>
        </a:p>
      </dgm:t>
    </dgm:pt>
    <dgm:pt modelId="{EFA118AF-DE49-2945-979D-9773ABEC96E8}" type="parTrans" cxnId="{CA6DADDF-44CD-EE4F-B77E-4EBDF6009B83}">
      <dgm:prSet/>
      <dgm:spPr/>
      <dgm:t>
        <a:bodyPr/>
        <a:lstStyle/>
        <a:p>
          <a:endParaRPr lang="en-US"/>
        </a:p>
      </dgm:t>
    </dgm:pt>
    <dgm:pt modelId="{D8B86F45-7F7A-5E4F-B710-98C91431D56B}" type="sibTrans" cxnId="{CA6DADDF-44CD-EE4F-B77E-4EBDF6009B83}">
      <dgm:prSet/>
      <dgm:spPr/>
      <dgm:t>
        <a:bodyPr/>
        <a:lstStyle/>
        <a:p>
          <a:endParaRPr lang="en-US"/>
        </a:p>
      </dgm:t>
    </dgm:pt>
    <dgm:pt modelId="{F24272C7-BF2C-1646-8DA2-FFF5FB51013E}">
      <dgm:prSet phldrT="[Text]"/>
      <dgm:spPr/>
      <dgm:t>
        <a:bodyPr/>
        <a:lstStyle/>
        <a:p>
          <a:r>
            <a:rPr lang="en-US" dirty="0" smtClean="0">
              <a:solidFill>
                <a:srgbClr val="002060"/>
              </a:solidFill>
            </a:rPr>
            <a:t>Finance</a:t>
          </a:r>
          <a:endParaRPr lang="en-US" dirty="0">
            <a:solidFill>
              <a:srgbClr val="002060"/>
            </a:solidFill>
          </a:endParaRPr>
        </a:p>
      </dgm:t>
    </dgm:pt>
    <dgm:pt modelId="{E84F620E-A750-4545-BEC2-7FBAE34D91C4}" type="parTrans" cxnId="{B3908EE3-E6CD-CF4C-AF8E-230ECB0D3106}">
      <dgm:prSet/>
      <dgm:spPr/>
      <dgm:t>
        <a:bodyPr/>
        <a:lstStyle/>
        <a:p>
          <a:endParaRPr lang="en-US"/>
        </a:p>
      </dgm:t>
    </dgm:pt>
    <dgm:pt modelId="{D92FCD07-281C-F74C-8F3D-CF6C68F39609}" type="sibTrans" cxnId="{B3908EE3-E6CD-CF4C-AF8E-230ECB0D3106}">
      <dgm:prSet/>
      <dgm:spPr/>
      <dgm:t>
        <a:bodyPr/>
        <a:lstStyle/>
        <a:p>
          <a:endParaRPr lang="en-US"/>
        </a:p>
      </dgm:t>
    </dgm:pt>
    <dgm:pt modelId="{3575DF52-C0CC-BE45-9BF3-33882BEDE1D1}">
      <dgm:prSet phldrT="[Text]"/>
      <dgm:spPr/>
      <dgm:t>
        <a:bodyPr/>
        <a:lstStyle/>
        <a:p>
          <a:r>
            <a:rPr lang="en-US" dirty="0" smtClean="0"/>
            <a:t>Sponsorship</a:t>
          </a:r>
          <a:endParaRPr lang="en-US" dirty="0"/>
        </a:p>
      </dgm:t>
    </dgm:pt>
    <dgm:pt modelId="{5A86D2F3-138F-1444-8E4E-7B7EF5AEE45B}" type="parTrans" cxnId="{94352C8A-4C99-4443-8FFA-46B24F8394DB}">
      <dgm:prSet/>
      <dgm:spPr/>
      <dgm:t>
        <a:bodyPr/>
        <a:lstStyle/>
        <a:p>
          <a:endParaRPr lang="en-US"/>
        </a:p>
      </dgm:t>
    </dgm:pt>
    <dgm:pt modelId="{BC65A50A-CF3B-354B-BDB5-584E1FF4A6CF}" type="sibTrans" cxnId="{94352C8A-4C99-4443-8FFA-46B24F8394DB}">
      <dgm:prSet/>
      <dgm:spPr/>
      <dgm:t>
        <a:bodyPr/>
        <a:lstStyle/>
        <a:p>
          <a:endParaRPr lang="en-US"/>
        </a:p>
      </dgm:t>
    </dgm:pt>
    <dgm:pt modelId="{0F5EE736-07AF-FE47-A7F4-B6D30D3ACACF}">
      <dgm:prSet phldrT="[Text]"/>
      <dgm:spPr/>
      <dgm:t>
        <a:bodyPr/>
        <a:lstStyle/>
        <a:p>
          <a:r>
            <a:rPr lang="en-US" dirty="0" smtClean="0"/>
            <a:t>Finance</a:t>
          </a:r>
          <a:endParaRPr lang="en-US" dirty="0"/>
        </a:p>
      </dgm:t>
    </dgm:pt>
    <dgm:pt modelId="{FC0F5B93-E6CF-E445-BEF7-13AEC1F8257D}" type="parTrans" cxnId="{64210718-01A3-C844-A16E-2967E03BF4CE}">
      <dgm:prSet/>
      <dgm:spPr/>
      <dgm:t>
        <a:bodyPr/>
        <a:lstStyle/>
        <a:p>
          <a:endParaRPr lang="en-US"/>
        </a:p>
      </dgm:t>
    </dgm:pt>
    <dgm:pt modelId="{E1D51AD2-370A-AC4D-B4F4-1307B556C7BF}" type="sibTrans" cxnId="{64210718-01A3-C844-A16E-2967E03BF4CE}">
      <dgm:prSet/>
      <dgm:spPr/>
      <dgm:t>
        <a:bodyPr/>
        <a:lstStyle/>
        <a:p>
          <a:endParaRPr lang="en-US"/>
        </a:p>
      </dgm:t>
    </dgm:pt>
    <dgm:pt modelId="{8308A6AF-A7E9-F04C-8256-C25D2912DD82}">
      <dgm:prSet phldrT="[Text]"/>
      <dgm:spPr/>
      <dgm:t>
        <a:bodyPr/>
        <a:lstStyle/>
        <a:p>
          <a:r>
            <a:rPr lang="en-US" dirty="0" smtClean="0">
              <a:solidFill>
                <a:srgbClr val="FF0000"/>
              </a:solidFill>
            </a:rPr>
            <a:t>Activities</a:t>
          </a:r>
          <a:endParaRPr lang="en-US" dirty="0">
            <a:solidFill>
              <a:srgbClr val="FF0000"/>
            </a:solidFill>
          </a:endParaRPr>
        </a:p>
      </dgm:t>
    </dgm:pt>
    <dgm:pt modelId="{77CE548F-59D5-F345-8415-0F3C1C2B0599}" type="parTrans" cxnId="{BBD62531-A32B-7146-9B03-F8532DA786FD}">
      <dgm:prSet/>
      <dgm:spPr/>
      <dgm:t>
        <a:bodyPr/>
        <a:lstStyle/>
        <a:p>
          <a:endParaRPr lang="en-US"/>
        </a:p>
      </dgm:t>
    </dgm:pt>
    <dgm:pt modelId="{F82B114A-DCF9-2445-BAAF-B8987968B2EB}" type="sibTrans" cxnId="{BBD62531-A32B-7146-9B03-F8532DA786FD}">
      <dgm:prSet/>
      <dgm:spPr/>
      <dgm:t>
        <a:bodyPr/>
        <a:lstStyle/>
        <a:p>
          <a:endParaRPr lang="en-US"/>
        </a:p>
      </dgm:t>
    </dgm:pt>
    <dgm:pt modelId="{5514E493-BD76-F14D-8173-F65502EAD355}">
      <dgm:prSet phldrT="[Text]"/>
      <dgm:spPr/>
      <dgm:t>
        <a:bodyPr/>
        <a:lstStyle/>
        <a:p>
          <a:r>
            <a:rPr lang="en-US" dirty="0" smtClean="0"/>
            <a:t>Championship, Conventions, Seminars, other</a:t>
          </a:r>
          <a:endParaRPr lang="en-US" dirty="0"/>
        </a:p>
      </dgm:t>
    </dgm:pt>
    <dgm:pt modelId="{ED279D15-4741-5140-978F-CB4440E305A8}" type="parTrans" cxnId="{365F1321-5FD3-6343-BD60-DBE8D2B9F070}">
      <dgm:prSet/>
      <dgm:spPr/>
      <dgm:t>
        <a:bodyPr/>
        <a:lstStyle/>
        <a:p>
          <a:endParaRPr lang="en-US"/>
        </a:p>
      </dgm:t>
    </dgm:pt>
    <dgm:pt modelId="{0868A5E8-4515-2740-91EB-87F15A26FFD1}" type="sibTrans" cxnId="{365F1321-5FD3-6343-BD60-DBE8D2B9F070}">
      <dgm:prSet/>
      <dgm:spPr/>
      <dgm:t>
        <a:bodyPr/>
        <a:lstStyle/>
        <a:p>
          <a:endParaRPr lang="en-US"/>
        </a:p>
      </dgm:t>
    </dgm:pt>
    <dgm:pt modelId="{88B81A0C-AEB7-47FD-A02A-FF127FDF49D8}">
      <dgm:prSet phldrT="[Text]"/>
      <dgm:spPr>
        <a:solidFill>
          <a:srgbClr val="92D050"/>
        </a:solidFill>
      </dgm:spPr>
      <dgm:t>
        <a:bodyPr/>
        <a:lstStyle/>
        <a:p>
          <a:r>
            <a:rPr lang="en-US" dirty="0" smtClean="0"/>
            <a:t>Karate </a:t>
          </a:r>
          <a:r>
            <a:rPr lang="en-US" dirty="0" smtClean="0">
              <a:solidFill>
                <a:srgbClr val="C00000"/>
              </a:solidFill>
            </a:rPr>
            <a:t>Diplomacy</a:t>
          </a:r>
          <a:endParaRPr lang="en-US" dirty="0">
            <a:solidFill>
              <a:srgbClr val="C00000"/>
            </a:solidFill>
          </a:endParaRPr>
        </a:p>
      </dgm:t>
    </dgm:pt>
    <dgm:pt modelId="{CBDDED6C-C96F-42A5-82C6-A402EE74E2E2}" type="parTrans" cxnId="{25A60E3D-3672-46C4-AF1F-E7FA448CEB94}">
      <dgm:prSet/>
      <dgm:spPr/>
      <dgm:t>
        <a:bodyPr/>
        <a:lstStyle/>
        <a:p>
          <a:endParaRPr lang="en-US"/>
        </a:p>
      </dgm:t>
    </dgm:pt>
    <dgm:pt modelId="{62E60EC9-DBCE-40C7-ADE2-D96B25FCDB84}" type="sibTrans" cxnId="{25A60E3D-3672-46C4-AF1F-E7FA448CEB94}">
      <dgm:prSet/>
      <dgm:spPr/>
      <dgm:t>
        <a:bodyPr/>
        <a:lstStyle/>
        <a:p>
          <a:endParaRPr lang="en-US"/>
        </a:p>
      </dgm:t>
    </dgm:pt>
    <dgm:pt modelId="{A812E0EB-0B4C-4E8A-BA38-52C6376F966B}" type="pres">
      <dgm:prSet presAssocID="{CE80FDE7-652D-9A45-9E5C-8A3D9DEC8DD8}" presName="mainComposite" presStyleCnt="0">
        <dgm:presLayoutVars>
          <dgm:chPref val="1"/>
          <dgm:dir/>
          <dgm:animOne val="branch"/>
          <dgm:animLvl val="lvl"/>
          <dgm:resizeHandles val="exact"/>
        </dgm:presLayoutVars>
      </dgm:prSet>
      <dgm:spPr/>
      <dgm:t>
        <a:bodyPr/>
        <a:lstStyle/>
        <a:p>
          <a:endParaRPr lang="en-US"/>
        </a:p>
      </dgm:t>
    </dgm:pt>
    <dgm:pt modelId="{ABE18E18-4260-450E-BA67-1AA1184B9250}" type="pres">
      <dgm:prSet presAssocID="{CE80FDE7-652D-9A45-9E5C-8A3D9DEC8DD8}" presName="hierFlow" presStyleCnt="0"/>
      <dgm:spPr/>
    </dgm:pt>
    <dgm:pt modelId="{56C3DA2F-7884-4E15-A42E-385E1111263E}" type="pres">
      <dgm:prSet presAssocID="{CE80FDE7-652D-9A45-9E5C-8A3D9DEC8DD8}" presName="firstBuf" presStyleCnt="0"/>
      <dgm:spPr/>
    </dgm:pt>
    <dgm:pt modelId="{D93C02C4-7B68-431F-B840-078001CF2F60}" type="pres">
      <dgm:prSet presAssocID="{CE80FDE7-652D-9A45-9E5C-8A3D9DEC8DD8}" presName="hierChild1" presStyleCnt="0">
        <dgm:presLayoutVars>
          <dgm:chPref val="1"/>
          <dgm:animOne val="branch"/>
          <dgm:animLvl val="lvl"/>
        </dgm:presLayoutVars>
      </dgm:prSet>
      <dgm:spPr/>
    </dgm:pt>
    <dgm:pt modelId="{DD1A611C-1D10-4353-8B8E-096DE4810D5F}" type="pres">
      <dgm:prSet presAssocID="{9355549C-DBB1-EF4B-87E2-489F0F358B7A}" presName="Name17" presStyleCnt="0"/>
      <dgm:spPr/>
    </dgm:pt>
    <dgm:pt modelId="{8ED2B2D4-A47E-4E47-B4DE-2E7AEA8C4E81}" type="pres">
      <dgm:prSet presAssocID="{9355549C-DBB1-EF4B-87E2-489F0F358B7A}" presName="level1Shape" presStyleLbl="node0" presStyleIdx="0" presStyleCnt="1">
        <dgm:presLayoutVars>
          <dgm:chPref val="3"/>
        </dgm:presLayoutVars>
      </dgm:prSet>
      <dgm:spPr/>
      <dgm:t>
        <a:bodyPr/>
        <a:lstStyle/>
        <a:p>
          <a:endParaRPr lang="en-US"/>
        </a:p>
      </dgm:t>
    </dgm:pt>
    <dgm:pt modelId="{4760CB71-65ED-4B75-9CE5-1C6F27B75576}" type="pres">
      <dgm:prSet presAssocID="{9355549C-DBB1-EF4B-87E2-489F0F358B7A}" presName="hierChild2" presStyleCnt="0"/>
      <dgm:spPr/>
    </dgm:pt>
    <dgm:pt modelId="{74E95A4F-3A7F-4BEE-A794-181E48055652}" type="pres">
      <dgm:prSet presAssocID="{E84F620E-A750-4545-BEC2-7FBAE34D91C4}" presName="Name25" presStyleLbl="parChTrans1D2" presStyleIdx="0" presStyleCnt="2"/>
      <dgm:spPr/>
      <dgm:t>
        <a:bodyPr/>
        <a:lstStyle/>
        <a:p>
          <a:endParaRPr lang="en-US"/>
        </a:p>
      </dgm:t>
    </dgm:pt>
    <dgm:pt modelId="{FFAAF70F-2991-4A78-8374-D54F80CF3D55}" type="pres">
      <dgm:prSet presAssocID="{E84F620E-A750-4545-BEC2-7FBAE34D91C4}" presName="connTx" presStyleLbl="parChTrans1D2" presStyleIdx="0" presStyleCnt="2"/>
      <dgm:spPr/>
      <dgm:t>
        <a:bodyPr/>
        <a:lstStyle/>
        <a:p>
          <a:endParaRPr lang="en-US"/>
        </a:p>
      </dgm:t>
    </dgm:pt>
    <dgm:pt modelId="{8E739C1C-8A30-4ACB-8DF4-3CF923FA1777}" type="pres">
      <dgm:prSet presAssocID="{F24272C7-BF2C-1646-8DA2-FFF5FB51013E}" presName="Name30" presStyleCnt="0"/>
      <dgm:spPr/>
    </dgm:pt>
    <dgm:pt modelId="{50B98746-B7B7-4070-9597-CE7883741E82}" type="pres">
      <dgm:prSet presAssocID="{F24272C7-BF2C-1646-8DA2-FFF5FB51013E}" presName="level2Shape" presStyleLbl="node2" presStyleIdx="0" presStyleCnt="2"/>
      <dgm:spPr/>
      <dgm:t>
        <a:bodyPr/>
        <a:lstStyle/>
        <a:p>
          <a:endParaRPr lang="en-US"/>
        </a:p>
      </dgm:t>
    </dgm:pt>
    <dgm:pt modelId="{891D6352-89BF-4515-8D44-CFED3FBB942B}" type="pres">
      <dgm:prSet presAssocID="{F24272C7-BF2C-1646-8DA2-FFF5FB51013E}" presName="hierChild3" presStyleCnt="0"/>
      <dgm:spPr/>
    </dgm:pt>
    <dgm:pt modelId="{ADB6B492-E2A3-4D8F-8012-414733B99D21}" type="pres">
      <dgm:prSet presAssocID="{5A86D2F3-138F-1444-8E4E-7B7EF5AEE45B}" presName="Name25" presStyleLbl="parChTrans1D3" presStyleIdx="0" presStyleCnt="3"/>
      <dgm:spPr/>
      <dgm:t>
        <a:bodyPr/>
        <a:lstStyle/>
        <a:p>
          <a:endParaRPr lang="en-US"/>
        </a:p>
      </dgm:t>
    </dgm:pt>
    <dgm:pt modelId="{1A36A50B-B4AB-4A8E-8AD8-132077C8EC61}" type="pres">
      <dgm:prSet presAssocID="{5A86D2F3-138F-1444-8E4E-7B7EF5AEE45B}" presName="connTx" presStyleLbl="parChTrans1D3" presStyleIdx="0" presStyleCnt="3"/>
      <dgm:spPr/>
      <dgm:t>
        <a:bodyPr/>
        <a:lstStyle/>
        <a:p>
          <a:endParaRPr lang="en-US"/>
        </a:p>
      </dgm:t>
    </dgm:pt>
    <dgm:pt modelId="{9F8F2D97-8750-4A5D-856C-73E78ABB98B2}" type="pres">
      <dgm:prSet presAssocID="{3575DF52-C0CC-BE45-9BF3-33882BEDE1D1}" presName="Name30" presStyleCnt="0"/>
      <dgm:spPr/>
    </dgm:pt>
    <dgm:pt modelId="{30D96379-380D-4515-AF31-CA95C79F627B}" type="pres">
      <dgm:prSet presAssocID="{3575DF52-C0CC-BE45-9BF3-33882BEDE1D1}" presName="level2Shape" presStyleLbl="node3" presStyleIdx="0" presStyleCnt="3"/>
      <dgm:spPr/>
      <dgm:t>
        <a:bodyPr/>
        <a:lstStyle/>
        <a:p>
          <a:endParaRPr lang="en-US"/>
        </a:p>
      </dgm:t>
    </dgm:pt>
    <dgm:pt modelId="{29B039E7-D30C-492C-BDDF-BB31D5AAF306}" type="pres">
      <dgm:prSet presAssocID="{3575DF52-C0CC-BE45-9BF3-33882BEDE1D1}" presName="hierChild3" presStyleCnt="0"/>
      <dgm:spPr/>
    </dgm:pt>
    <dgm:pt modelId="{6E8261B6-7BA3-4CED-82A0-E28D3504E940}" type="pres">
      <dgm:prSet presAssocID="{FC0F5B93-E6CF-E445-BEF7-13AEC1F8257D}" presName="Name25" presStyleLbl="parChTrans1D3" presStyleIdx="1" presStyleCnt="3"/>
      <dgm:spPr/>
      <dgm:t>
        <a:bodyPr/>
        <a:lstStyle/>
        <a:p>
          <a:endParaRPr lang="en-US"/>
        </a:p>
      </dgm:t>
    </dgm:pt>
    <dgm:pt modelId="{DDCDF972-2E1E-42C5-A896-843988397AC2}" type="pres">
      <dgm:prSet presAssocID="{FC0F5B93-E6CF-E445-BEF7-13AEC1F8257D}" presName="connTx" presStyleLbl="parChTrans1D3" presStyleIdx="1" presStyleCnt="3"/>
      <dgm:spPr/>
      <dgm:t>
        <a:bodyPr/>
        <a:lstStyle/>
        <a:p>
          <a:endParaRPr lang="en-US"/>
        </a:p>
      </dgm:t>
    </dgm:pt>
    <dgm:pt modelId="{0761EB63-56C2-46F0-983F-5B93978CBDDD}" type="pres">
      <dgm:prSet presAssocID="{0F5EE736-07AF-FE47-A7F4-B6D30D3ACACF}" presName="Name30" presStyleCnt="0"/>
      <dgm:spPr/>
    </dgm:pt>
    <dgm:pt modelId="{8E259400-F043-4C61-B72F-182EE57AAEA5}" type="pres">
      <dgm:prSet presAssocID="{0F5EE736-07AF-FE47-A7F4-B6D30D3ACACF}" presName="level2Shape" presStyleLbl="node3" presStyleIdx="1" presStyleCnt="3"/>
      <dgm:spPr/>
      <dgm:t>
        <a:bodyPr/>
        <a:lstStyle/>
        <a:p>
          <a:endParaRPr lang="en-US"/>
        </a:p>
      </dgm:t>
    </dgm:pt>
    <dgm:pt modelId="{CCABAE46-D16D-4CE2-929C-D6CDCD0C2B9D}" type="pres">
      <dgm:prSet presAssocID="{0F5EE736-07AF-FE47-A7F4-B6D30D3ACACF}" presName="hierChild3" presStyleCnt="0"/>
      <dgm:spPr/>
    </dgm:pt>
    <dgm:pt modelId="{C09B5521-B8AC-4AC4-AC6B-E716E9BA4E62}" type="pres">
      <dgm:prSet presAssocID="{77CE548F-59D5-F345-8415-0F3C1C2B0599}" presName="Name25" presStyleLbl="parChTrans1D2" presStyleIdx="1" presStyleCnt="2"/>
      <dgm:spPr/>
      <dgm:t>
        <a:bodyPr/>
        <a:lstStyle/>
        <a:p>
          <a:endParaRPr lang="en-US"/>
        </a:p>
      </dgm:t>
    </dgm:pt>
    <dgm:pt modelId="{4664B962-E296-4488-A017-7A020140A3E7}" type="pres">
      <dgm:prSet presAssocID="{77CE548F-59D5-F345-8415-0F3C1C2B0599}" presName="connTx" presStyleLbl="parChTrans1D2" presStyleIdx="1" presStyleCnt="2"/>
      <dgm:spPr/>
      <dgm:t>
        <a:bodyPr/>
        <a:lstStyle/>
        <a:p>
          <a:endParaRPr lang="en-US"/>
        </a:p>
      </dgm:t>
    </dgm:pt>
    <dgm:pt modelId="{424C1A81-8958-444B-9BA4-223F9E6BD8AF}" type="pres">
      <dgm:prSet presAssocID="{8308A6AF-A7E9-F04C-8256-C25D2912DD82}" presName="Name30" presStyleCnt="0"/>
      <dgm:spPr/>
    </dgm:pt>
    <dgm:pt modelId="{FFF31633-D428-4EA3-BA67-C02D2C3763C3}" type="pres">
      <dgm:prSet presAssocID="{8308A6AF-A7E9-F04C-8256-C25D2912DD82}" presName="level2Shape" presStyleLbl="node2" presStyleIdx="1" presStyleCnt="2"/>
      <dgm:spPr/>
      <dgm:t>
        <a:bodyPr/>
        <a:lstStyle/>
        <a:p>
          <a:endParaRPr lang="en-US"/>
        </a:p>
      </dgm:t>
    </dgm:pt>
    <dgm:pt modelId="{D3307A03-F5B3-4010-BCDE-74D22BDDF0AA}" type="pres">
      <dgm:prSet presAssocID="{8308A6AF-A7E9-F04C-8256-C25D2912DD82}" presName="hierChild3" presStyleCnt="0"/>
      <dgm:spPr/>
    </dgm:pt>
    <dgm:pt modelId="{AED2BE3B-83F9-4E68-AE10-FBFDA3F5F1DB}" type="pres">
      <dgm:prSet presAssocID="{ED279D15-4741-5140-978F-CB4440E305A8}" presName="Name25" presStyleLbl="parChTrans1D3" presStyleIdx="2" presStyleCnt="3"/>
      <dgm:spPr/>
      <dgm:t>
        <a:bodyPr/>
        <a:lstStyle/>
        <a:p>
          <a:endParaRPr lang="en-US"/>
        </a:p>
      </dgm:t>
    </dgm:pt>
    <dgm:pt modelId="{F72E111D-B6AA-444A-B922-82AA59A94342}" type="pres">
      <dgm:prSet presAssocID="{ED279D15-4741-5140-978F-CB4440E305A8}" presName="connTx" presStyleLbl="parChTrans1D3" presStyleIdx="2" presStyleCnt="3"/>
      <dgm:spPr/>
      <dgm:t>
        <a:bodyPr/>
        <a:lstStyle/>
        <a:p>
          <a:endParaRPr lang="en-US"/>
        </a:p>
      </dgm:t>
    </dgm:pt>
    <dgm:pt modelId="{0881B90E-F7A9-423B-89DD-7934ADF1668F}" type="pres">
      <dgm:prSet presAssocID="{5514E493-BD76-F14D-8173-F65502EAD355}" presName="Name30" presStyleCnt="0"/>
      <dgm:spPr/>
    </dgm:pt>
    <dgm:pt modelId="{06DA33ED-3B02-4748-BC98-06EE8E40DE46}" type="pres">
      <dgm:prSet presAssocID="{5514E493-BD76-F14D-8173-F65502EAD355}" presName="level2Shape" presStyleLbl="node3" presStyleIdx="2" presStyleCnt="3"/>
      <dgm:spPr/>
      <dgm:t>
        <a:bodyPr/>
        <a:lstStyle/>
        <a:p>
          <a:endParaRPr lang="en-US"/>
        </a:p>
      </dgm:t>
    </dgm:pt>
    <dgm:pt modelId="{232E56B3-AE65-4FAE-8D90-A066760A5A95}" type="pres">
      <dgm:prSet presAssocID="{5514E493-BD76-F14D-8173-F65502EAD355}" presName="hierChild3" presStyleCnt="0"/>
      <dgm:spPr/>
    </dgm:pt>
    <dgm:pt modelId="{BAE55C83-11DF-4766-BB29-EC165421DEEE}" type="pres">
      <dgm:prSet presAssocID="{CE80FDE7-652D-9A45-9E5C-8A3D9DEC8DD8}" presName="bgShapesFlow" presStyleCnt="0"/>
      <dgm:spPr/>
    </dgm:pt>
    <dgm:pt modelId="{7C0116E7-65F0-45E9-ADEE-1D4FE49FE4F5}" type="pres">
      <dgm:prSet presAssocID="{88B81A0C-AEB7-47FD-A02A-FF127FDF49D8}" presName="rectComp" presStyleCnt="0"/>
      <dgm:spPr/>
    </dgm:pt>
    <dgm:pt modelId="{8CEA8853-8DE9-4651-94D1-02C4073C46C4}" type="pres">
      <dgm:prSet presAssocID="{88B81A0C-AEB7-47FD-A02A-FF127FDF49D8}" presName="bgRect" presStyleLbl="bgShp" presStyleIdx="0" presStyleCnt="1"/>
      <dgm:spPr/>
      <dgm:t>
        <a:bodyPr/>
        <a:lstStyle/>
        <a:p>
          <a:endParaRPr lang="en-US"/>
        </a:p>
      </dgm:t>
    </dgm:pt>
    <dgm:pt modelId="{A3428D23-A718-41F8-B1E3-366C1C05A7B5}" type="pres">
      <dgm:prSet presAssocID="{88B81A0C-AEB7-47FD-A02A-FF127FDF49D8}" presName="bgRectTx" presStyleLbl="bgShp" presStyleIdx="0" presStyleCnt="1">
        <dgm:presLayoutVars>
          <dgm:bulletEnabled val="1"/>
        </dgm:presLayoutVars>
      </dgm:prSet>
      <dgm:spPr/>
      <dgm:t>
        <a:bodyPr/>
        <a:lstStyle/>
        <a:p>
          <a:endParaRPr lang="en-US"/>
        </a:p>
      </dgm:t>
    </dgm:pt>
  </dgm:ptLst>
  <dgm:cxnLst>
    <dgm:cxn modelId="{C453F7C9-FD87-428E-9323-19923A1530C4}" type="presOf" srcId="{3575DF52-C0CC-BE45-9BF3-33882BEDE1D1}" destId="{30D96379-380D-4515-AF31-CA95C79F627B}" srcOrd="0" destOrd="0" presId="urn:microsoft.com/office/officeart/2005/8/layout/hierarchy5"/>
    <dgm:cxn modelId="{365F1321-5FD3-6343-BD60-DBE8D2B9F070}" srcId="{8308A6AF-A7E9-F04C-8256-C25D2912DD82}" destId="{5514E493-BD76-F14D-8173-F65502EAD355}" srcOrd="0" destOrd="0" parTransId="{ED279D15-4741-5140-978F-CB4440E305A8}" sibTransId="{0868A5E8-4515-2740-91EB-87F15A26FFD1}"/>
    <dgm:cxn modelId="{8C60B9BE-0699-4A10-AC33-94D8D8528CA2}" type="presOf" srcId="{ED279D15-4741-5140-978F-CB4440E305A8}" destId="{AED2BE3B-83F9-4E68-AE10-FBFDA3F5F1DB}" srcOrd="0" destOrd="0" presId="urn:microsoft.com/office/officeart/2005/8/layout/hierarchy5"/>
    <dgm:cxn modelId="{EACA1CFD-EE8C-407E-A622-13A00AAF2D15}" type="presOf" srcId="{ED279D15-4741-5140-978F-CB4440E305A8}" destId="{F72E111D-B6AA-444A-B922-82AA59A94342}" srcOrd="1" destOrd="0" presId="urn:microsoft.com/office/officeart/2005/8/layout/hierarchy5"/>
    <dgm:cxn modelId="{014A4687-DA58-419A-9066-B9D630232237}" type="presOf" srcId="{0F5EE736-07AF-FE47-A7F4-B6D30D3ACACF}" destId="{8E259400-F043-4C61-B72F-182EE57AAEA5}" srcOrd="0" destOrd="0" presId="urn:microsoft.com/office/officeart/2005/8/layout/hierarchy5"/>
    <dgm:cxn modelId="{1A468E55-0D9E-487B-BCD7-E27A12090F45}" type="presOf" srcId="{F24272C7-BF2C-1646-8DA2-FFF5FB51013E}" destId="{50B98746-B7B7-4070-9597-CE7883741E82}" srcOrd="0" destOrd="0" presId="urn:microsoft.com/office/officeart/2005/8/layout/hierarchy5"/>
    <dgm:cxn modelId="{03058748-8CC1-454D-8384-6D89D456F31E}" type="presOf" srcId="{CE80FDE7-652D-9A45-9E5C-8A3D9DEC8DD8}" destId="{A812E0EB-0B4C-4E8A-BA38-52C6376F966B}" srcOrd="0" destOrd="0" presId="urn:microsoft.com/office/officeart/2005/8/layout/hierarchy5"/>
    <dgm:cxn modelId="{7B605DB7-8BCC-4845-829E-A68B94D65DCC}" type="presOf" srcId="{88B81A0C-AEB7-47FD-A02A-FF127FDF49D8}" destId="{A3428D23-A718-41F8-B1E3-366C1C05A7B5}" srcOrd="1" destOrd="0" presId="urn:microsoft.com/office/officeart/2005/8/layout/hierarchy5"/>
    <dgm:cxn modelId="{B9D595DB-EDBF-4AD5-8A71-5FD80D870252}" type="presOf" srcId="{5514E493-BD76-F14D-8173-F65502EAD355}" destId="{06DA33ED-3B02-4748-BC98-06EE8E40DE46}" srcOrd="0" destOrd="0" presId="urn:microsoft.com/office/officeart/2005/8/layout/hierarchy5"/>
    <dgm:cxn modelId="{AC7115F6-BB19-45D4-A881-28E430E75AE3}" type="presOf" srcId="{E84F620E-A750-4545-BEC2-7FBAE34D91C4}" destId="{74E95A4F-3A7F-4BEE-A794-181E48055652}" srcOrd="0" destOrd="0" presId="urn:microsoft.com/office/officeart/2005/8/layout/hierarchy5"/>
    <dgm:cxn modelId="{B3908EE3-E6CD-CF4C-AF8E-230ECB0D3106}" srcId="{9355549C-DBB1-EF4B-87E2-489F0F358B7A}" destId="{F24272C7-BF2C-1646-8DA2-FFF5FB51013E}" srcOrd="0" destOrd="0" parTransId="{E84F620E-A750-4545-BEC2-7FBAE34D91C4}" sibTransId="{D92FCD07-281C-F74C-8F3D-CF6C68F39609}"/>
    <dgm:cxn modelId="{CA6DADDF-44CD-EE4F-B77E-4EBDF6009B83}" srcId="{CE80FDE7-652D-9A45-9E5C-8A3D9DEC8DD8}" destId="{9355549C-DBB1-EF4B-87E2-489F0F358B7A}" srcOrd="0" destOrd="0" parTransId="{EFA118AF-DE49-2945-979D-9773ABEC96E8}" sibTransId="{D8B86F45-7F7A-5E4F-B710-98C91431D56B}"/>
    <dgm:cxn modelId="{23969AA7-339B-4A68-B909-8B4C990A5089}" type="presOf" srcId="{5A86D2F3-138F-1444-8E4E-7B7EF5AEE45B}" destId="{ADB6B492-E2A3-4D8F-8012-414733B99D21}" srcOrd="0" destOrd="0" presId="urn:microsoft.com/office/officeart/2005/8/layout/hierarchy5"/>
    <dgm:cxn modelId="{261B3B2D-A1B1-4FFA-AD58-8CE5CC22054B}" type="presOf" srcId="{77CE548F-59D5-F345-8415-0F3C1C2B0599}" destId="{C09B5521-B8AC-4AC4-AC6B-E716E9BA4E62}" srcOrd="0" destOrd="0" presId="urn:microsoft.com/office/officeart/2005/8/layout/hierarchy5"/>
    <dgm:cxn modelId="{A06FA8F2-EF75-467F-9658-E87F24C12D2C}" type="presOf" srcId="{E84F620E-A750-4545-BEC2-7FBAE34D91C4}" destId="{FFAAF70F-2991-4A78-8374-D54F80CF3D55}" srcOrd="1" destOrd="0" presId="urn:microsoft.com/office/officeart/2005/8/layout/hierarchy5"/>
    <dgm:cxn modelId="{C6E07640-D8B5-4E05-8630-EE2E51DEF70D}" type="presOf" srcId="{9355549C-DBB1-EF4B-87E2-489F0F358B7A}" destId="{8ED2B2D4-A47E-4E47-B4DE-2E7AEA8C4E81}" srcOrd="0" destOrd="0" presId="urn:microsoft.com/office/officeart/2005/8/layout/hierarchy5"/>
    <dgm:cxn modelId="{25A60E3D-3672-46C4-AF1F-E7FA448CEB94}" srcId="{CE80FDE7-652D-9A45-9E5C-8A3D9DEC8DD8}" destId="{88B81A0C-AEB7-47FD-A02A-FF127FDF49D8}" srcOrd="1" destOrd="0" parTransId="{CBDDED6C-C96F-42A5-82C6-A402EE74E2E2}" sibTransId="{62E60EC9-DBCE-40C7-ADE2-D96B25FCDB84}"/>
    <dgm:cxn modelId="{64210718-01A3-C844-A16E-2967E03BF4CE}" srcId="{F24272C7-BF2C-1646-8DA2-FFF5FB51013E}" destId="{0F5EE736-07AF-FE47-A7F4-B6D30D3ACACF}" srcOrd="1" destOrd="0" parTransId="{FC0F5B93-E6CF-E445-BEF7-13AEC1F8257D}" sibTransId="{E1D51AD2-370A-AC4D-B4F4-1307B556C7BF}"/>
    <dgm:cxn modelId="{94352C8A-4C99-4443-8FFA-46B24F8394DB}" srcId="{F24272C7-BF2C-1646-8DA2-FFF5FB51013E}" destId="{3575DF52-C0CC-BE45-9BF3-33882BEDE1D1}" srcOrd="0" destOrd="0" parTransId="{5A86D2F3-138F-1444-8E4E-7B7EF5AEE45B}" sibTransId="{BC65A50A-CF3B-354B-BDB5-584E1FF4A6CF}"/>
    <dgm:cxn modelId="{DDF3594A-F2A0-48A5-B585-6B494A284446}" type="presOf" srcId="{FC0F5B93-E6CF-E445-BEF7-13AEC1F8257D}" destId="{DDCDF972-2E1E-42C5-A896-843988397AC2}" srcOrd="1" destOrd="0" presId="urn:microsoft.com/office/officeart/2005/8/layout/hierarchy5"/>
    <dgm:cxn modelId="{66228AF2-8132-40D5-96D6-3446C8A8099D}" type="presOf" srcId="{77CE548F-59D5-F345-8415-0F3C1C2B0599}" destId="{4664B962-E296-4488-A017-7A020140A3E7}" srcOrd="1" destOrd="0" presId="urn:microsoft.com/office/officeart/2005/8/layout/hierarchy5"/>
    <dgm:cxn modelId="{3440CE3B-1767-42EB-A766-4A7ECEF958B7}" type="presOf" srcId="{5A86D2F3-138F-1444-8E4E-7B7EF5AEE45B}" destId="{1A36A50B-B4AB-4A8E-8AD8-132077C8EC61}" srcOrd="1" destOrd="0" presId="urn:microsoft.com/office/officeart/2005/8/layout/hierarchy5"/>
    <dgm:cxn modelId="{2AA12D1E-0FD2-4C2E-BF77-8EAFF5E8AEE0}" type="presOf" srcId="{88B81A0C-AEB7-47FD-A02A-FF127FDF49D8}" destId="{8CEA8853-8DE9-4651-94D1-02C4073C46C4}" srcOrd="0" destOrd="0" presId="urn:microsoft.com/office/officeart/2005/8/layout/hierarchy5"/>
    <dgm:cxn modelId="{BBD62531-A32B-7146-9B03-F8532DA786FD}" srcId="{9355549C-DBB1-EF4B-87E2-489F0F358B7A}" destId="{8308A6AF-A7E9-F04C-8256-C25D2912DD82}" srcOrd="1" destOrd="0" parTransId="{77CE548F-59D5-F345-8415-0F3C1C2B0599}" sibTransId="{F82B114A-DCF9-2445-BAAF-B8987968B2EB}"/>
    <dgm:cxn modelId="{2F2583BC-4FB5-4107-8C5D-393C351B91F4}" type="presOf" srcId="{8308A6AF-A7E9-F04C-8256-C25D2912DD82}" destId="{FFF31633-D428-4EA3-BA67-C02D2C3763C3}" srcOrd="0" destOrd="0" presId="urn:microsoft.com/office/officeart/2005/8/layout/hierarchy5"/>
    <dgm:cxn modelId="{85CDDF72-0CFA-4433-A61B-D0EE76AE309B}" type="presOf" srcId="{FC0F5B93-E6CF-E445-BEF7-13AEC1F8257D}" destId="{6E8261B6-7BA3-4CED-82A0-E28D3504E940}" srcOrd="0" destOrd="0" presId="urn:microsoft.com/office/officeart/2005/8/layout/hierarchy5"/>
    <dgm:cxn modelId="{BE33B748-845A-442E-AF57-84B6144C7F94}" type="presParOf" srcId="{A812E0EB-0B4C-4E8A-BA38-52C6376F966B}" destId="{ABE18E18-4260-450E-BA67-1AA1184B9250}" srcOrd="0" destOrd="0" presId="urn:microsoft.com/office/officeart/2005/8/layout/hierarchy5"/>
    <dgm:cxn modelId="{58FAAD53-D125-49A9-8E5C-90004A5536CC}" type="presParOf" srcId="{ABE18E18-4260-450E-BA67-1AA1184B9250}" destId="{56C3DA2F-7884-4E15-A42E-385E1111263E}" srcOrd="0" destOrd="0" presId="urn:microsoft.com/office/officeart/2005/8/layout/hierarchy5"/>
    <dgm:cxn modelId="{E890A417-C7F1-4988-A9AB-7959CE85E2BA}" type="presParOf" srcId="{ABE18E18-4260-450E-BA67-1AA1184B9250}" destId="{D93C02C4-7B68-431F-B840-078001CF2F60}" srcOrd="1" destOrd="0" presId="urn:microsoft.com/office/officeart/2005/8/layout/hierarchy5"/>
    <dgm:cxn modelId="{A43D3F4E-1ABD-42AF-AF34-A79183A95807}" type="presParOf" srcId="{D93C02C4-7B68-431F-B840-078001CF2F60}" destId="{DD1A611C-1D10-4353-8B8E-096DE4810D5F}" srcOrd="0" destOrd="0" presId="urn:microsoft.com/office/officeart/2005/8/layout/hierarchy5"/>
    <dgm:cxn modelId="{21D0993B-EE70-4A00-86C4-D08E0ED4CC75}" type="presParOf" srcId="{DD1A611C-1D10-4353-8B8E-096DE4810D5F}" destId="{8ED2B2D4-A47E-4E47-B4DE-2E7AEA8C4E81}" srcOrd="0" destOrd="0" presId="urn:microsoft.com/office/officeart/2005/8/layout/hierarchy5"/>
    <dgm:cxn modelId="{83BA160A-D0AC-4664-9303-3F2A0335B80A}" type="presParOf" srcId="{DD1A611C-1D10-4353-8B8E-096DE4810D5F}" destId="{4760CB71-65ED-4B75-9CE5-1C6F27B75576}" srcOrd="1" destOrd="0" presId="urn:microsoft.com/office/officeart/2005/8/layout/hierarchy5"/>
    <dgm:cxn modelId="{53752FC3-93D3-429A-8283-EAFA8E7CA85F}" type="presParOf" srcId="{4760CB71-65ED-4B75-9CE5-1C6F27B75576}" destId="{74E95A4F-3A7F-4BEE-A794-181E48055652}" srcOrd="0" destOrd="0" presId="urn:microsoft.com/office/officeart/2005/8/layout/hierarchy5"/>
    <dgm:cxn modelId="{0F5F259E-E61A-4D56-B48B-4D8A8FA401D7}" type="presParOf" srcId="{74E95A4F-3A7F-4BEE-A794-181E48055652}" destId="{FFAAF70F-2991-4A78-8374-D54F80CF3D55}" srcOrd="0" destOrd="0" presId="urn:microsoft.com/office/officeart/2005/8/layout/hierarchy5"/>
    <dgm:cxn modelId="{610EBB2D-FD03-4C1D-90F6-73F9FEFEA2D4}" type="presParOf" srcId="{4760CB71-65ED-4B75-9CE5-1C6F27B75576}" destId="{8E739C1C-8A30-4ACB-8DF4-3CF923FA1777}" srcOrd="1" destOrd="0" presId="urn:microsoft.com/office/officeart/2005/8/layout/hierarchy5"/>
    <dgm:cxn modelId="{691ECD36-B1C3-4F6D-AB28-9998BFF99676}" type="presParOf" srcId="{8E739C1C-8A30-4ACB-8DF4-3CF923FA1777}" destId="{50B98746-B7B7-4070-9597-CE7883741E82}" srcOrd="0" destOrd="0" presId="urn:microsoft.com/office/officeart/2005/8/layout/hierarchy5"/>
    <dgm:cxn modelId="{F064D01D-49B1-49C5-9D7E-92A5828FA315}" type="presParOf" srcId="{8E739C1C-8A30-4ACB-8DF4-3CF923FA1777}" destId="{891D6352-89BF-4515-8D44-CFED3FBB942B}" srcOrd="1" destOrd="0" presId="urn:microsoft.com/office/officeart/2005/8/layout/hierarchy5"/>
    <dgm:cxn modelId="{92A052F2-7648-422A-A558-CAD27175FDEF}" type="presParOf" srcId="{891D6352-89BF-4515-8D44-CFED3FBB942B}" destId="{ADB6B492-E2A3-4D8F-8012-414733B99D21}" srcOrd="0" destOrd="0" presId="urn:microsoft.com/office/officeart/2005/8/layout/hierarchy5"/>
    <dgm:cxn modelId="{2060A9E4-4626-4049-9E4B-826542BA90F2}" type="presParOf" srcId="{ADB6B492-E2A3-4D8F-8012-414733B99D21}" destId="{1A36A50B-B4AB-4A8E-8AD8-132077C8EC61}" srcOrd="0" destOrd="0" presId="urn:microsoft.com/office/officeart/2005/8/layout/hierarchy5"/>
    <dgm:cxn modelId="{A1B11920-AE09-474B-BF67-272DE7D01A3C}" type="presParOf" srcId="{891D6352-89BF-4515-8D44-CFED3FBB942B}" destId="{9F8F2D97-8750-4A5D-856C-73E78ABB98B2}" srcOrd="1" destOrd="0" presId="urn:microsoft.com/office/officeart/2005/8/layout/hierarchy5"/>
    <dgm:cxn modelId="{747172EB-6A9B-4910-9ED1-C21C197740AF}" type="presParOf" srcId="{9F8F2D97-8750-4A5D-856C-73E78ABB98B2}" destId="{30D96379-380D-4515-AF31-CA95C79F627B}" srcOrd="0" destOrd="0" presId="urn:microsoft.com/office/officeart/2005/8/layout/hierarchy5"/>
    <dgm:cxn modelId="{E00881B6-7D80-48DC-B3F4-2FB71C9EFE8E}" type="presParOf" srcId="{9F8F2D97-8750-4A5D-856C-73E78ABB98B2}" destId="{29B039E7-D30C-492C-BDDF-BB31D5AAF306}" srcOrd="1" destOrd="0" presId="urn:microsoft.com/office/officeart/2005/8/layout/hierarchy5"/>
    <dgm:cxn modelId="{BAC5DF00-6D19-4441-9234-5C69B3601C27}" type="presParOf" srcId="{891D6352-89BF-4515-8D44-CFED3FBB942B}" destId="{6E8261B6-7BA3-4CED-82A0-E28D3504E940}" srcOrd="2" destOrd="0" presId="urn:microsoft.com/office/officeart/2005/8/layout/hierarchy5"/>
    <dgm:cxn modelId="{F4528596-77CA-45C6-8D41-44A04CDFE0E1}" type="presParOf" srcId="{6E8261B6-7BA3-4CED-82A0-E28D3504E940}" destId="{DDCDF972-2E1E-42C5-A896-843988397AC2}" srcOrd="0" destOrd="0" presId="urn:microsoft.com/office/officeart/2005/8/layout/hierarchy5"/>
    <dgm:cxn modelId="{771B240F-A1E2-404D-8D0C-D833667CF2E5}" type="presParOf" srcId="{891D6352-89BF-4515-8D44-CFED3FBB942B}" destId="{0761EB63-56C2-46F0-983F-5B93978CBDDD}" srcOrd="3" destOrd="0" presId="urn:microsoft.com/office/officeart/2005/8/layout/hierarchy5"/>
    <dgm:cxn modelId="{131D6C1D-8618-4785-808C-E051F0ECAB46}" type="presParOf" srcId="{0761EB63-56C2-46F0-983F-5B93978CBDDD}" destId="{8E259400-F043-4C61-B72F-182EE57AAEA5}" srcOrd="0" destOrd="0" presId="urn:microsoft.com/office/officeart/2005/8/layout/hierarchy5"/>
    <dgm:cxn modelId="{A03A117B-48AF-4E4B-AD5C-0AEBD4EBFFA1}" type="presParOf" srcId="{0761EB63-56C2-46F0-983F-5B93978CBDDD}" destId="{CCABAE46-D16D-4CE2-929C-D6CDCD0C2B9D}" srcOrd="1" destOrd="0" presId="urn:microsoft.com/office/officeart/2005/8/layout/hierarchy5"/>
    <dgm:cxn modelId="{FF860EDD-50AE-41AF-8DFF-D141AAC72262}" type="presParOf" srcId="{4760CB71-65ED-4B75-9CE5-1C6F27B75576}" destId="{C09B5521-B8AC-4AC4-AC6B-E716E9BA4E62}" srcOrd="2" destOrd="0" presId="urn:microsoft.com/office/officeart/2005/8/layout/hierarchy5"/>
    <dgm:cxn modelId="{13FC1D32-A566-46DE-9EEE-2013B94BA068}" type="presParOf" srcId="{C09B5521-B8AC-4AC4-AC6B-E716E9BA4E62}" destId="{4664B962-E296-4488-A017-7A020140A3E7}" srcOrd="0" destOrd="0" presId="urn:microsoft.com/office/officeart/2005/8/layout/hierarchy5"/>
    <dgm:cxn modelId="{CD5449F2-09D1-4C74-9B95-84C96CE1129C}" type="presParOf" srcId="{4760CB71-65ED-4B75-9CE5-1C6F27B75576}" destId="{424C1A81-8958-444B-9BA4-223F9E6BD8AF}" srcOrd="3" destOrd="0" presId="urn:microsoft.com/office/officeart/2005/8/layout/hierarchy5"/>
    <dgm:cxn modelId="{2ABF1BBB-202A-4A1E-A672-7535673715AC}" type="presParOf" srcId="{424C1A81-8958-444B-9BA4-223F9E6BD8AF}" destId="{FFF31633-D428-4EA3-BA67-C02D2C3763C3}" srcOrd="0" destOrd="0" presId="urn:microsoft.com/office/officeart/2005/8/layout/hierarchy5"/>
    <dgm:cxn modelId="{9B5259B4-1E72-462E-B798-AC85C22A58BA}" type="presParOf" srcId="{424C1A81-8958-444B-9BA4-223F9E6BD8AF}" destId="{D3307A03-F5B3-4010-BCDE-74D22BDDF0AA}" srcOrd="1" destOrd="0" presId="urn:microsoft.com/office/officeart/2005/8/layout/hierarchy5"/>
    <dgm:cxn modelId="{7D26F36B-054D-46B5-8409-886883A143AC}" type="presParOf" srcId="{D3307A03-F5B3-4010-BCDE-74D22BDDF0AA}" destId="{AED2BE3B-83F9-4E68-AE10-FBFDA3F5F1DB}" srcOrd="0" destOrd="0" presId="urn:microsoft.com/office/officeart/2005/8/layout/hierarchy5"/>
    <dgm:cxn modelId="{F107457C-ACEA-433B-83E8-EBBFA491A3FA}" type="presParOf" srcId="{AED2BE3B-83F9-4E68-AE10-FBFDA3F5F1DB}" destId="{F72E111D-B6AA-444A-B922-82AA59A94342}" srcOrd="0" destOrd="0" presId="urn:microsoft.com/office/officeart/2005/8/layout/hierarchy5"/>
    <dgm:cxn modelId="{3217DCD7-34AA-4225-9628-8C1356F9C6B8}" type="presParOf" srcId="{D3307A03-F5B3-4010-BCDE-74D22BDDF0AA}" destId="{0881B90E-F7A9-423B-89DD-7934ADF1668F}" srcOrd="1" destOrd="0" presId="urn:microsoft.com/office/officeart/2005/8/layout/hierarchy5"/>
    <dgm:cxn modelId="{C6409F30-4AA2-4E86-9713-6266B277FD83}" type="presParOf" srcId="{0881B90E-F7A9-423B-89DD-7934ADF1668F}" destId="{06DA33ED-3B02-4748-BC98-06EE8E40DE46}" srcOrd="0" destOrd="0" presId="urn:microsoft.com/office/officeart/2005/8/layout/hierarchy5"/>
    <dgm:cxn modelId="{731062B1-7E23-4E07-B196-78407F1281BB}" type="presParOf" srcId="{0881B90E-F7A9-423B-89DD-7934ADF1668F}" destId="{232E56B3-AE65-4FAE-8D90-A066760A5A95}" srcOrd="1" destOrd="0" presId="urn:microsoft.com/office/officeart/2005/8/layout/hierarchy5"/>
    <dgm:cxn modelId="{449EDA87-CF45-4247-AE61-687C045968C9}" type="presParOf" srcId="{A812E0EB-0B4C-4E8A-BA38-52C6376F966B}" destId="{BAE55C83-11DF-4766-BB29-EC165421DEEE}" srcOrd="1" destOrd="0" presId="urn:microsoft.com/office/officeart/2005/8/layout/hierarchy5"/>
    <dgm:cxn modelId="{B92144B1-8B22-443B-A2FD-2B973E71C270}" type="presParOf" srcId="{BAE55C83-11DF-4766-BB29-EC165421DEEE}" destId="{7C0116E7-65F0-45E9-ADEE-1D4FE49FE4F5}" srcOrd="0" destOrd="0" presId="urn:microsoft.com/office/officeart/2005/8/layout/hierarchy5"/>
    <dgm:cxn modelId="{9E873DBC-0A17-4093-BAF3-3EA0D6E1E016}" type="presParOf" srcId="{7C0116E7-65F0-45E9-ADEE-1D4FE49FE4F5}" destId="{8CEA8853-8DE9-4651-94D1-02C4073C46C4}" srcOrd="0" destOrd="0" presId="urn:microsoft.com/office/officeart/2005/8/layout/hierarchy5"/>
    <dgm:cxn modelId="{946DE65B-E33B-4AEA-A423-CC679A901D2E}" type="presParOf" srcId="{7C0116E7-65F0-45E9-ADEE-1D4FE49FE4F5}" destId="{A3428D23-A718-41F8-B1E3-366C1C05A7B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818CEC-4B7F-784C-8A57-19046972531B}" type="doc">
      <dgm:prSet loTypeId="urn:microsoft.com/office/officeart/2005/8/layout/cycle2" loCatId="cycle" qsTypeId="urn:microsoft.com/office/officeart/2005/8/quickstyle/simple4" qsCatId="simple" csTypeId="urn:microsoft.com/office/officeart/2005/8/colors/colorful2" csCatId="colorful" phldr="1"/>
      <dgm:spPr/>
      <dgm:t>
        <a:bodyPr/>
        <a:lstStyle/>
        <a:p>
          <a:endParaRPr lang="en-US"/>
        </a:p>
      </dgm:t>
    </dgm:pt>
    <dgm:pt modelId="{A433C01D-5C5E-B24C-AF47-1566DB735633}">
      <dgm:prSet phldrT="[Text]"/>
      <dgm:spPr/>
      <dgm:t>
        <a:bodyPr/>
        <a:lstStyle/>
        <a:p>
          <a:r>
            <a:rPr lang="en-US" dirty="0" smtClean="0"/>
            <a:t>Africa</a:t>
          </a:r>
          <a:endParaRPr lang="en-US" dirty="0"/>
        </a:p>
      </dgm:t>
    </dgm:pt>
    <dgm:pt modelId="{F9AA2124-98BC-674F-9CD6-0A1770774032}" type="parTrans" cxnId="{4E3210C0-8F8D-2046-BF97-A1948D7CE8F5}">
      <dgm:prSet/>
      <dgm:spPr/>
      <dgm:t>
        <a:bodyPr/>
        <a:lstStyle/>
        <a:p>
          <a:endParaRPr lang="en-US"/>
        </a:p>
      </dgm:t>
    </dgm:pt>
    <dgm:pt modelId="{4D76743A-90CC-994B-A316-F37295B56E9D}" type="sibTrans" cxnId="{4E3210C0-8F8D-2046-BF97-A1948D7CE8F5}">
      <dgm:prSet/>
      <dgm:spPr/>
      <dgm:t>
        <a:bodyPr/>
        <a:lstStyle/>
        <a:p>
          <a:endParaRPr lang="en-US"/>
        </a:p>
      </dgm:t>
    </dgm:pt>
    <dgm:pt modelId="{9715675B-51C9-D44C-84E9-4A83DAD582B0}">
      <dgm:prSet phldrT="[Text]"/>
      <dgm:spPr/>
      <dgm:t>
        <a:bodyPr/>
        <a:lstStyle/>
        <a:p>
          <a:r>
            <a:rPr lang="en-US" dirty="0" smtClean="0"/>
            <a:t>Europe</a:t>
          </a:r>
          <a:endParaRPr lang="en-US" dirty="0"/>
        </a:p>
      </dgm:t>
    </dgm:pt>
    <dgm:pt modelId="{B3B2E0F2-F2E3-894E-B0EC-C4D06972272C}" type="parTrans" cxnId="{B1792FB3-5725-F048-A8A1-309807CF1983}">
      <dgm:prSet/>
      <dgm:spPr/>
      <dgm:t>
        <a:bodyPr/>
        <a:lstStyle/>
        <a:p>
          <a:endParaRPr lang="en-US"/>
        </a:p>
      </dgm:t>
    </dgm:pt>
    <dgm:pt modelId="{EB529A10-BEFE-7546-8FDF-8A8B074F66A8}" type="sibTrans" cxnId="{B1792FB3-5725-F048-A8A1-309807CF1983}">
      <dgm:prSet/>
      <dgm:spPr/>
      <dgm:t>
        <a:bodyPr/>
        <a:lstStyle/>
        <a:p>
          <a:endParaRPr lang="en-US"/>
        </a:p>
      </dgm:t>
    </dgm:pt>
    <dgm:pt modelId="{FA4D4A13-0907-5849-A351-F0EFD836105C}">
      <dgm:prSet phldrT="[Text]"/>
      <dgm:spPr/>
      <dgm:t>
        <a:bodyPr/>
        <a:lstStyle/>
        <a:p>
          <a:r>
            <a:rPr lang="en-US" dirty="0" smtClean="0"/>
            <a:t>Asia/ Oceania</a:t>
          </a:r>
          <a:endParaRPr lang="en-US" dirty="0"/>
        </a:p>
      </dgm:t>
    </dgm:pt>
    <dgm:pt modelId="{B54014C3-7DC6-F945-964F-2ED4E20D7F55}" type="parTrans" cxnId="{261E7FB4-49A7-2B45-9FC9-18BE7C3A111B}">
      <dgm:prSet/>
      <dgm:spPr/>
      <dgm:t>
        <a:bodyPr/>
        <a:lstStyle/>
        <a:p>
          <a:endParaRPr lang="en-US"/>
        </a:p>
      </dgm:t>
    </dgm:pt>
    <dgm:pt modelId="{88EC63BF-16F3-8343-B1A3-C9021231246A}" type="sibTrans" cxnId="{261E7FB4-49A7-2B45-9FC9-18BE7C3A111B}">
      <dgm:prSet/>
      <dgm:spPr/>
      <dgm:t>
        <a:bodyPr/>
        <a:lstStyle/>
        <a:p>
          <a:endParaRPr lang="en-US"/>
        </a:p>
      </dgm:t>
    </dgm:pt>
    <dgm:pt modelId="{8FEFD7D5-5A12-DA4C-B2C1-49B30A776292}">
      <dgm:prSet phldrT="[Text]"/>
      <dgm:spPr/>
      <dgm:t>
        <a:bodyPr/>
        <a:lstStyle/>
        <a:p>
          <a:r>
            <a:rPr lang="en-US" dirty="0" smtClean="0"/>
            <a:t>America</a:t>
          </a:r>
          <a:endParaRPr lang="en-US" dirty="0"/>
        </a:p>
      </dgm:t>
    </dgm:pt>
    <dgm:pt modelId="{05F0FC04-FEE0-1D40-969B-8839AE479E77}" type="parTrans" cxnId="{CC31B05B-655B-F540-828A-742BED0147CD}">
      <dgm:prSet/>
      <dgm:spPr/>
      <dgm:t>
        <a:bodyPr/>
        <a:lstStyle/>
        <a:p>
          <a:endParaRPr lang="en-US"/>
        </a:p>
      </dgm:t>
    </dgm:pt>
    <dgm:pt modelId="{12A63758-ADD6-454C-8A77-BC6180E79480}" type="sibTrans" cxnId="{CC31B05B-655B-F540-828A-742BED0147CD}">
      <dgm:prSet/>
      <dgm:spPr/>
      <dgm:t>
        <a:bodyPr/>
        <a:lstStyle/>
        <a:p>
          <a:endParaRPr lang="en-US"/>
        </a:p>
      </dgm:t>
    </dgm:pt>
    <dgm:pt modelId="{FAA321C0-B616-6F43-B14E-A89061DA792C}">
      <dgm:prSet phldrT="[Text]"/>
      <dgm:spPr/>
      <dgm:t>
        <a:bodyPr/>
        <a:lstStyle/>
        <a:p>
          <a:r>
            <a:rPr lang="en-US" dirty="0" smtClean="0"/>
            <a:t>UWKF HQ</a:t>
          </a:r>
          <a:endParaRPr lang="en-US" dirty="0"/>
        </a:p>
      </dgm:t>
    </dgm:pt>
    <dgm:pt modelId="{1B53DFD7-B1E2-EE4D-9F1A-11256EE88681}" type="parTrans" cxnId="{F6E87D74-DB9B-2B4D-9542-9BFC49987E7D}">
      <dgm:prSet/>
      <dgm:spPr/>
      <dgm:t>
        <a:bodyPr/>
        <a:lstStyle/>
        <a:p>
          <a:endParaRPr lang="en-US"/>
        </a:p>
      </dgm:t>
    </dgm:pt>
    <dgm:pt modelId="{E5194B5D-74AF-D049-A8A3-E0A23263FB5E}" type="sibTrans" cxnId="{F6E87D74-DB9B-2B4D-9542-9BFC49987E7D}">
      <dgm:prSet/>
      <dgm:spPr/>
      <dgm:t>
        <a:bodyPr/>
        <a:lstStyle/>
        <a:p>
          <a:endParaRPr lang="en-US"/>
        </a:p>
      </dgm:t>
    </dgm:pt>
    <dgm:pt modelId="{776AACC8-E9CF-E749-86C0-796D69650F8D}" type="pres">
      <dgm:prSet presAssocID="{01818CEC-4B7F-784C-8A57-19046972531B}" presName="cycle" presStyleCnt="0">
        <dgm:presLayoutVars>
          <dgm:dir/>
          <dgm:resizeHandles val="exact"/>
        </dgm:presLayoutVars>
      </dgm:prSet>
      <dgm:spPr/>
      <dgm:t>
        <a:bodyPr/>
        <a:lstStyle/>
        <a:p>
          <a:endParaRPr lang="en-US"/>
        </a:p>
      </dgm:t>
    </dgm:pt>
    <dgm:pt modelId="{3276E6B8-65C3-F74F-9C03-E7A013F6BA49}" type="pres">
      <dgm:prSet presAssocID="{A433C01D-5C5E-B24C-AF47-1566DB735633}" presName="node" presStyleLbl="node1" presStyleIdx="0" presStyleCnt="5">
        <dgm:presLayoutVars>
          <dgm:bulletEnabled val="1"/>
        </dgm:presLayoutVars>
      </dgm:prSet>
      <dgm:spPr/>
      <dgm:t>
        <a:bodyPr/>
        <a:lstStyle/>
        <a:p>
          <a:endParaRPr lang="en-US"/>
        </a:p>
      </dgm:t>
    </dgm:pt>
    <dgm:pt modelId="{BAE91FAC-6B9E-3A42-A7AD-67450E1DB320}" type="pres">
      <dgm:prSet presAssocID="{4D76743A-90CC-994B-A316-F37295B56E9D}" presName="sibTrans" presStyleLbl="sibTrans2D1" presStyleIdx="0" presStyleCnt="5"/>
      <dgm:spPr/>
      <dgm:t>
        <a:bodyPr/>
        <a:lstStyle/>
        <a:p>
          <a:endParaRPr lang="en-US"/>
        </a:p>
      </dgm:t>
    </dgm:pt>
    <dgm:pt modelId="{5797A14A-87AC-C04D-8D73-355D80CEAAD9}" type="pres">
      <dgm:prSet presAssocID="{4D76743A-90CC-994B-A316-F37295B56E9D}" presName="connectorText" presStyleLbl="sibTrans2D1" presStyleIdx="0" presStyleCnt="5"/>
      <dgm:spPr/>
      <dgm:t>
        <a:bodyPr/>
        <a:lstStyle/>
        <a:p>
          <a:endParaRPr lang="en-US"/>
        </a:p>
      </dgm:t>
    </dgm:pt>
    <dgm:pt modelId="{E8E291D8-E6EA-1241-8013-7B5CCDFFF93B}" type="pres">
      <dgm:prSet presAssocID="{9715675B-51C9-D44C-84E9-4A83DAD582B0}" presName="node" presStyleLbl="node1" presStyleIdx="1" presStyleCnt="5">
        <dgm:presLayoutVars>
          <dgm:bulletEnabled val="1"/>
        </dgm:presLayoutVars>
      </dgm:prSet>
      <dgm:spPr/>
      <dgm:t>
        <a:bodyPr/>
        <a:lstStyle/>
        <a:p>
          <a:endParaRPr lang="en-US"/>
        </a:p>
      </dgm:t>
    </dgm:pt>
    <dgm:pt modelId="{1F376EE9-A799-CC44-8A0D-755CBEA0C8D3}" type="pres">
      <dgm:prSet presAssocID="{EB529A10-BEFE-7546-8FDF-8A8B074F66A8}" presName="sibTrans" presStyleLbl="sibTrans2D1" presStyleIdx="1" presStyleCnt="5"/>
      <dgm:spPr/>
      <dgm:t>
        <a:bodyPr/>
        <a:lstStyle/>
        <a:p>
          <a:endParaRPr lang="en-US"/>
        </a:p>
      </dgm:t>
    </dgm:pt>
    <dgm:pt modelId="{D5600E2F-9A16-D649-99B3-A77A862061AE}" type="pres">
      <dgm:prSet presAssocID="{EB529A10-BEFE-7546-8FDF-8A8B074F66A8}" presName="connectorText" presStyleLbl="sibTrans2D1" presStyleIdx="1" presStyleCnt="5"/>
      <dgm:spPr/>
      <dgm:t>
        <a:bodyPr/>
        <a:lstStyle/>
        <a:p>
          <a:endParaRPr lang="en-US"/>
        </a:p>
      </dgm:t>
    </dgm:pt>
    <dgm:pt modelId="{68D92C93-8107-5F4F-B290-EAEE13B42DE0}" type="pres">
      <dgm:prSet presAssocID="{FA4D4A13-0907-5849-A351-F0EFD836105C}" presName="node" presStyleLbl="node1" presStyleIdx="2" presStyleCnt="5">
        <dgm:presLayoutVars>
          <dgm:bulletEnabled val="1"/>
        </dgm:presLayoutVars>
      </dgm:prSet>
      <dgm:spPr/>
      <dgm:t>
        <a:bodyPr/>
        <a:lstStyle/>
        <a:p>
          <a:endParaRPr lang="en-US"/>
        </a:p>
      </dgm:t>
    </dgm:pt>
    <dgm:pt modelId="{4B0D253D-7571-CA4A-B265-9B5B2AA52AD6}" type="pres">
      <dgm:prSet presAssocID="{88EC63BF-16F3-8343-B1A3-C9021231246A}" presName="sibTrans" presStyleLbl="sibTrans2D1" presStyleIdx="2" presStyleCnt="5"/>
      <dgm:spPr/>
      <dgm:t>
        <a:bodyPr/>
        <a:lstStyle/>
        <a:p>
          <a:endParaRPr lang="en-US"/>
        </a:p>
      </dgm:t>
    </dgm:pt>
    <dgm:pt modelId="{624DDA05-E495-7E49-A15B-261F6437E7EA}" type="pres">
      <dgm:prSet presAssocID="{88EC63BF-16F3-8343-B1A3-C9021231246A}" presName="connectorText" presStyleLbl="sibTrans2D1" presStyleIdx="2" presStyleCnt="5"/>
      <dgm:spPr/>
      <dgm:t>
        <a:bodyPr/>
        <a:lstStyle/>
        <a:p>
          <a:endParaRPr lang="en-US"/>
        </a:p>
      </dgm:t>
    </dgm:pt>
    <dgm:pt modelId="{D15C2BAB-B34D-B64D-82E4-0BE5C2737E90}" type="pres">
      <dgm:prSet presAssocID="{8FEFD7D5-5A12-DA4C-B2C1-49B30A776292}" presName="node" presStyleLbl="node1" presStyleIdx="3" presStyleCnt="5">
        <dgm:presLayoutVars>
          <dgm:bulletEnabled val="1"/>
        </dgm:presLayoutVars>
      </dgm:prSet>
      <dgm:spPr/>
      <dgm:t>
        <a:bodyPr/>
        <a:lstStyle/>
        <a:p>
          <a:endParaRPr lang="en-US"/>
        </a:p>
      </dgm:t>
    </dgm:pt>
    <dgm:pt modelId="{74A76C21-8CFF-1B42-960F-EAD1B7D2EB19}" type="pres">
      <dgm:prSet presAssocID="{12A63758-ADD6-454C-8A77-BC6180E79480}" presName="sibTrans" presStyleLbl="sibTrans2D1" presStyleIdx="3" presStyleCnt="5"/>
      <dgm:spPr/>
      <dgm:t>
        <a:bodyPr/>
        <a:lstStyle/>
        <a:p>
          <a:endParaRPr lang="en-US"/>
        </a:p>
      </dgm:t>
    </dgm:pt>
    <dgm:pt modelId="{A87FD702-395B-0B4D-8610-AD27A7192565}" type="pres">
      <dgm:prSet presAssocID="{12A63758-ADD6-454C-8A77-BC6180E79480}" presName="connectorText" presStyleLbl="sibTrans2D1" presStyleIdx="3" presStyleCnt="5"/>
      <dgm:spPr/>
      <dgm:t>
        <a:bodyPr/>
        <a:lstStyle/>
        <a:p>
          <a:endParaRPr lang="en-US"/>
        </a:p>
      </dgm:t>
    </dgm:pt>
    <dgm:pt modelId="{5F40FF91-1890-E64E-A6FA-3BA0CE5D4CCA}" type="pres">
      <dgm:prSet presAssocID="{FAA321C0-B616-6F43-B14E-A89061DA792C}" presName="node" presStyleLbl="node1" presStyleIdx="4" presStyleCnt="5" custRadScaleRad="97557" custRadScaleInc="-12125">
        <dgm:presLayoutVars>
          <dgm:bulletEnabled val="1"/>
        </dgm:presLayoutVars>
      </dgm:prSet>
      <dgm:spPr/>
      <dgm:t>
        <a:bodyPr/>
        <a:lstStyle/>
        <a:p>
          <a:endParaRPr lang="en-US"/>
        </a:p>
      </dgm:t>
    </dgm:pt>
    <dgm:pt modelId="{2470CD79-445E-F84D-A125-6D6AA3B8B509}" type="pres">
      <dgm:prSet presAssocID="{E5194B5D-74AF-D049-A8A3-E0A23263FB5E}" presName="sibTrans" presStyleLbl="sibTrans2D1" presStyleIdx="4" presStyleCnt="5"/>
      <dgm:spPr/>
      <dgm:t>
        <a:bodyPr/>
        <a:lstStyle/>
        <a:p>
          <a:endParaRPr lang="en-US"/>
        </a:p>
      </dgm:t>
    </dgm:pt>
    <dgm:pt modelId="{6C891D82-9058-C34F-80D3-24E690E21113}" type="pres">
      <dgm:prSet presAssocID="{E5194B5D-74AF-D049-A8A3-E0A23263FB5E}" presName="connectorText" presStyleLbl="sibTrans2D1" presStyleIdx="4" presStyleCnt="5"/>
      <dgm:spPr/>
      <dgm:t>
        <a:bodyPr/>
        <a:lstStyle/>
        <a:p>
          <a:endParaRPr lang="en-US"/>
        </a:p>
      </dgm:t>
    </dgm:pt>
  </dgm:ptLst>
  <dgm:cxnLst>
    <dgm:cxn modelId="{261E7FB4-49A7-2B45-9FC9-18BE7C3A111B}" srcId="{01818CEC-4B7F-784C-8A57-19046972531B}" destId="{FA4D4A13-0907-5849-A351-F0EFD836105C}" srcOrd="2" destOrd="0" parTransId="{B54014C3-7DC6-F945-964F-2ED4E20D7F55}" sibTransId="{88EC63BF-16F3-8343-B1A3-C9021231246A}"/>
    <dgm:cxn modelId="{3D27DD2C-0471-2040-B3CC-C12A8ED6D916}" type="presOf" srcId="{12A63758-ADD6-454C-8A77-BC6180E79480}" destId="{A87FD702-395B-0B4D-8610-AD27A7192565}" srcOrd="1" destOrd="0" presId="urn:microsoft.com/office/officeart/2005/8/layout/cycle2"/>
    <dgm:cxn modelId="{CCBF3477-A29C-984B-8CAF-D1E06A313F52}" type="presOf" srcId="{E5194B5D-74AF-D049-A8A3-E0A23263FB5E}" destId="{6C891D82-9058-C34F-80D3-24E690E21113}" srcOrd="1" destOrd="0" presId="urn:microsoft.com/office/officeart/2005/8/layout/cycle2"/>
    <dgm:cxn modelId="{4D976DC4-A0CD-FF43-8987-24F32867C681}" type="presOf" srcId="{4D76743A-90CC-994B-A316-F37295B56E9D}" destId="{5797A14A-87AC-C04D-8D73-355D80CEAAD9}" srcOrd="1" destOrd="0" presId="urn:microsoft.com/office/officeart/2005/8/layout/cycle2"/>
    <dgm:cxn modelId="{85A3B535-37CF-6348-B085-FCD6D8117DCB}" type="presOf" srcId="{8FEFD7D5-5A12-DA4C-B2C1-49B30A776292}" destId="{D15C2BAB-B34D-B64D-82E4-0BE5C2737E90}" srcOrd="0" destOrd="0" presId="urn:microsoft.com/office/officeart/2005/8/layout/cycle2"/>
    <dgm:cxn modelId="{21A0C318-53FD-0449-9D74-DEF644B5295D}" type="presOf" srcId="{E5194B5D-74AF-D049-A8A3-E0A23263FB5E}" destId="{2470CD79-445E-F84D-A125-6D6AA3B8B509}" srcOrd="0" destOrd="0" presId="urn:microsoft.com/office/officeart/2005/8/layout/cycle2"/>
    <dgm:cxn modelId="{F1AFEE7C-F0FA-384D-98FF-DC88BC21B035}" type="presOf" srcId="{EB529A10-BEFE-7546-8FDF-8A8B074F66A8}" destId="{1F376EE9-A799-CC44-8A0D-755CBEA0C8D3}" srcOrd="0" destOrd="0" presId="urn:microsoft.com/office/officeart/2005/8/layout/cycle2"/>
    <dgm:cxn modelId="{B1792FB3-5725-F048-A8A1-309807CF1983}" srcId="{01818CEC-4B7F-784C-8A57-19046972531B}" destId="{9715675B-51C9-D44C-84E9-4A83DAD582B0}" srcOrd="1" destOrd="0" parTransId="{B3B2E0F2-F2E3-894E-B0EC-C4D06972272C}" sibTransId="{EB529A10-BEFE-7546-8FDF-8A8B074F66A8}"/>
    <dgm:cxn modelId="{D73CF90F-557D-504A-BA6F-B04F595CF658}" type="presOf" srcId="{12A63758-ADD6-454C-8A77-BC6180E79480}" destId="{74A76C21-8CFF-1B42-960F-EAD1B7D2EB19}" srcOrd="0" destOrd="0" presId="urn:microsoft.com/office/officeart/2005/8/layout/cycle2"/>
    <dgm:cxn modelId="{170AA66B-E854-0341-B170-A163841F68D6}" type="presOf" srcId="{4D76743A-90CC-994B-A316-F37295B56E9D}" destId="{BAE91FAC-6B9E-3A42-A7AD-67450E1DB320}" srcOrd="0" destOrd="0" presId="urn:microsoft.com/office/officeart/2005/8/layout/cycle2"/>
    <dgm:cxn modelId="{CC31B05B-655B-F540-828A-742BED0147CD}" srcId="{01818CEC-4B7F-784C-8A57-19046972531B}" destId="{8FEFD7D5-5A12-DA4C-B2C1-49B30A776292}" srcOrd="3" destOrd="0" parTransId="{05F0FC04-FEE0-1D40-969B-8839AE479E77}" sibTransId="{12A63758-ADD6-454C-8A77-BC6180E79480}"/>
    <dgm:cxn modelId="{60727994-4BFD-4643-A5EC-BA27F0A64333}" type="presOf" srcId="{A433C01D-5C5E-B24C-AF47-1566DB735633}" destId="{3276E6B8-65C3-F74F-9C03-E7A013F6BA49}" srcOrd="0" destOrd="0" presId="urn:microsoft.com/office/officeart/2005/8/layout/cycle2"/>
    <dgm:cxn modelId="{EF78417D-9206-3A47-AFDF-ED11296EC6AD}" type="presOf" srcId="{FAA321C0-B616-6F43-B14E-A89061DA792C}" destId="{5F40FF91-1890-E64E-A6FA-3BA0CE5D4CCA}" srcOrd="0" destOrd="0" presId="urn:microsoft.com/office/officeart/2005/8/layout/cycle2"/>
    <dgm:cxn modelId="{173A245C-D6D8-134D-AC92-99832D378401}" type="presOf" srcId="{88EC63BF-16F3-8343-B1A3-C9021231246A}" destId="{4B0D253D-7571-CA4A-B265-9B5B2AA52AD6}" srcOrd="0" destOrd="0" presId="urn:microsoft.com/office/officeart/2005/8/layout/cycle2"/>
    <dgm:cxn modelId="{526AEA26-58EB-B848-B42B-C27E3BC38191}" type="presOf" srcId="{88EC63BF-16F3-8343-B1A3-C9021231246A}" destId="{624DDA05-E495-7E49-A15B-261F6437E7EA}" srcOrd="1" destOrd="0" presId="urn:microsoft.com/office/officeart/2005/8/layout/cycle2"/>
    <dgm:cxn modelId="{BADB2BFE-9965-2C46-841A-8DA3784A0167}" type="presOf" srcId="{FA4D4A13-0907-5849-A351-F0EFD836105C}" destId="{68D92C93-8107-5F4F-B290-EAEE13B42DE0}" srcOrd="0" destOrd="0" presId="urn:microsoft.com/office/officeart/2005/8/layout/cycle2"/>
    <dgm:cxn modelId="{F6E87D74-DB9B-2B4D-9542-9BFC49987E7D}" srcId="{01818CEC-4B7F-784C-8A57-19046972531B}" destId="{FAA321C0-B616-6F43-B14E-A89061DA792C}" srcOrd="4" destOrd="0" parTransId="{1B53DFD7-B1E2-EE4D-9F1A-11256EE88681}" sibTransId="{E5194B5D-74AF-D049-A8A3-E0A23263FB5E}"/>
    <dgm:cxn modelId="{1515DE82-F02B-984E-907E-2E013BDCD26F}" type="presOf" srcId="{9715675B-51C9-D44C-84E9-4A83DAD582B0}" destId="{E8E291D8-E6EA-1241-8013-7B5CCDFFF93B}" srcOrd="0" destOrd="0" presId="urn:microsoft.com/office/officeart/2005/8/layout/cycle2"/>
    <dgm:cxn modelId="{59BA5B8D-D151-7C49-9A31-8FB15F0759D6}" type="presOf" srcId="{01818CEC-4B7F-784C-8A57-19046972531B}" destId="{776AACC8-E9CF-E749-86C0-796D69650F8D}" srcOrd="0" destOrd="0" presId="urn:microsoft.com/office/officeart/2005/8/layout/cycle2"/>
    <dgm:cxn modelId="{4D8EA1E9-0B2A-1E4A-A582-FB779A710C81}" type="presOf" srcId="{EB529A10-BEFE-7546-8FDF-8A8B074F66A8}" destId="{D5600E2F-9A16-D649-99B3-A77A862061AE}" srcOrd="1" destOrd="0" presId="urn:microsoft.com/office/officeart/2005/8/layout/cycle2"/>
    <dgm:cxn modelId="{4E3210C0-8F8D-2046-BF97-A1948D7CE8F5}" srcId="{01818CEC-4B7F-784C-8A57-19046972531B}" destId="{A433C01D-5C5E-B24C-AF47-1566DB735633}" srcOrd="0" destOrd="0" parTransId="{F9AA2124-98BC-674F-9CD6-0A1770774032}" sibTransId="{4D76743A-90CC-994B-A316-F37295B56E9D}"/>
    <dgm:cxn modelId="{C8F8C511-2A15-5741-AB32-329E704DC6B4}" type="presParOf" srcId="{776AACC8-E9CF-E749-86C0-796D69650F8D}" destId="{3276E6B8-65C3-F74F-9C03-E7A013F6BA49}" srcOrd="0" destOrd="0" presId="urn:microsoft.com/office/officeart/2005/8/layout/cycle2"/>
    <dgm:cxn modelId="{3EF6C27A-F69C-8240-B9D4-07A560C0DF4F}" type="presParOf" srcId="{776AACC8-E9CF-E749-86C0-796D69650F8D}" destId="{BAE91FAC-6B9E-3A42-A7AD-67450E1DB320}" srcOrd="1" destOrd="0" presId="urn:microsoft.com/office/officeart/2005/8/layout/cycle2"/>
    <dgm:cxn modelId="{5059986F-A044-5A4E-8A8E-2FAEB223D6C1}" type="presParOf" srcId="{BAE91FAC-6B9E-3A42-A7AD-67450E1DB320}" destId="{5797A14A-87AC-C04D-8D73-355D80CEAAD9}" srcOrd="0" destOrd="0" presId="urn:microsoft.com/office/officeart/2005/8/layout/cycle2"/>
    <dgm:cxn modelId="{EB0ED8B2-2697-134F-B025-A6A3A5A7EA56}" type="presParOf" srcId="{776AACC8-E9CF-E749-86C0-796D69650F8D}" destId="{E8E291D8-E6EA-1241-8013-7B5CCDFFF93B}" srcOrd="2" destOrd="0" presId="urn:microsoft.com/office/officeart/2005/8/layout/cycle2"/>
    <dgm:cxn modelId="{5EB8FC49-4337-7441-AED8-B4C413D6E8F0}" type="presParOf" srcId="{776AACC8-E9CF-E749-86C0-796D69650F8D}" destId="{1F376EE9-A799-CC44-8A0D-755CBEA0C8D3}" srcOrd="3" destOrd="0" presId="urn:microsoft.com/office/officeart/2005/8/layout/cycle2"/>
    <dgm:cxn modelId="{858C43CF-6107-9F41-B255-AEF9F5188759}" type="presParOf" srcId="{1F376EE9-A799-CC44-8A0D-755CBEA0C8D3}" destId="{D5600E2F-9A16-D649-99B3-A77A862061AE}" srcOrd="0" destOrd="0" presId="urn:microsoft.com/office/officeart/2005/8/layout/cycle2"/>
    <dgm:cxn modelId="{AC93C584-8FC3-FB4C-AC02-7669DC4DBB9B}" type="presParOf" srcId="{776AACC8-E9CF-E749-86C0-796D69650F8D}" destId="{68D92C93-8107-5F4F-B290-EAEE13B42DE0}" srcOrd="4" destOrd="0" presId="urn:microsoft.com/office/officeart/2005/8/layout/cycle2"/>
    <dgm:cxn modelId="{A9A92E86-CF78-D64D-BB60-61F263E73D01}" type="presParOf" srcId="{776AACC8-E9CF-E749-86C0-796D69650F8D}" destId="{4B0D253D-7571-CA4A-B265-9B5B2AA52AD6}" srcOrd="5" destOrd="0" presId="urn:microsoft.com/office/officeart/2005/8/layout/cycle2"/>
    <dgm:cxn modelId="{298EEB20-6113-3C45-8C1E-0E88B98A25A4}" type="presParOf" srcId="{4B0D253D-7571-CA4A-B265-9B5B2AA52AD6}" destId="{624DDA05-E495-7E49-A15B-261F6437E7EA}" srcOrd="0" destOrd="0" presId="urn:microsoft.com/office/officeart/2005/8/layout/cycle2"/>
    <dgm:cxn modelId="{4CBEBEB4-BC76-954A-971B-9ACA600FDD2F}" type="presParOf" srcId="{776AACC8-E9CF-E749-86C0-796D69650F8D}" destId="{D15C2BAB-B34D-B64D-82E4-0BE5C2737E90}" srcOrd="6" destOrd="0" presId="urn:microsoft.com/office/officeart/2005/8/layout/cycle2"/>
    <dgm:cxn modelId="{9FF58F4E-909D-114A-BCE5-F02E2D49306A}" type="presParOf" srcId="{776AACC8-E9CF-E749-86C0-796D69650F8D}" destId="{74A76C21-8CFF-1B42-960F-EAD1B7D2EB19}" srcOrd="7" destOrd="0" presId="urn:microsoft.com/office/officeart/2005/8/layout/cycle2"/>
    <dgm:cxn modelId="{804AC7E5-70BD-FC4D-8970-6A5C5ADE8544}" type="presParOf" srcId="{74A76C21-8CFF-1B42-960F-EAD1B7D2EB19}" destId="{A87FD702-395B-0B4D-8610-AD27A7192565}" srcOrd="0" destOrd="0" presId="urn:microsoft.com/office/officeart/2005/8/layout/cycle2"/>
    <dgm:cxn modelId="{A16A701B-8353-6443-B9D1-4E62BA78D951}" type="presParOf" srcId="{776AACC8-E9CF-E749-86C0-796D69650F8D}" destId="{5F40FF91-1890-E64E-A6FA-3BA0CE5D4CCA}" srcOrd="8" destOrd="0" presId="urn:microsoft.com/office/officeart/2005/8/layout/cycle2"/>
    <dgm:cxn modelId="{3828C937-CD3A-4543-99D9-980C72EC7573}" type="presParOf" srcId="{776AACC8-E9CF-E749-86C0-796D69650F8D}" destId="{2470CD79-445E-F84D-A125-6D6AA3B8B509}" srcOrd="9" destOrd="0" presId="urn:microsoft.com/office/officeart/2005/8/layout/cycle2"/>
    <dgm:cxn modelId="{77E72EE6-1F66-3E4E-9603-2A96B455AF40}" type="presParOf" srcId="{2470CD79-445E-F84D-A125-6D6AA3B8B509}" destId="{6C891D82-9058-C34F-80D3-24E690E2111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F83AB-201F-4948-B32B-32894D5637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IN"/>
        </a:p>
      </dgm:t>
    </dgm:pt>
    <dgm:pt modelId="{8CB5EA6C-1F2D-470B-8FDE-AC682BFEFCC1}">
      <dgm:prSet phldrT="[Text]"/>
      <dgm:spPr/>
      <dgm:t>
        <a:bodyPr/>
        <a:lstStyle/>
        <a:p>
          <a:r>
            <a:rPr lang="en-IN" dirty="0" smtClean="0"/>
            <a:t>Shotokan Groups with traceable lineage</a:t>
          </a:r>
          <a:endParaRPr lang="en-IN" dirty="0"/>
        </a:p>
      </dgm:t>
    </dgm:pt>
    <dgm:pt modelId="{0EC36582-82BF-4024-9FE3-26CDCB6331A4}" type="parTrans" cxnId="{91000136-0493-4A7F-9307-034D71F4628C}">
      <dgm:prSet/>
      <dgm:spPr/>
      <dgm:t>
        <a:bodyPr/>
        <a:lstStyle/>
        <a:p>
          <a:endParaRPr lang="en-IN"/>
        </a:p>
      </dgm:t>
    </dgm:pt>
    <dgm:pt modelId="{96F71E13-B0F6-4CB2-8206-D33AC77D230A}" type="sibTrans" cxnId="{91000136-0493-4A7F-9307-034D71F4628C}">
      <dgm:prSet/>
      <dgm:spPr/>
      <dgm:t>
        <a:bodyPr/>
        <a:lstStyle/>
        <a:p>
          <a:endParaRPr lang="en-IN"/>
        </a:p>
      </dgm:t>
    </dgm:pt>
    <dgm:pt modelId="{ED440FFA-573D-4163-89AD-021EF995C773}">
      <dgm:prSet phldrT="[Text]"/>
      <dgm:spPr>
        <a:solidFill>
          <a:srgbClr val="FFC000"/>
        </a:solidFill>
        <a:ln>
          <a:solidFill>
            <a:srgbClr val="FFFF00"/>
          </a:solidFill>
        </a:ln>
      </dgm:spPr>
      <dgm:t>
        <a:bodyPr/>
        <a:lstStyle/>
        <a:p>
          <a:r>
            <a:rPr lang="en-IN" dirty="0" smtClean="0">
              <a:solidFill>
                <a:schemeClr val="tx1"/>
              </a:solidFill>
            </a:rPr>
            <a:t>JKAWF</a:t>
          </a:r>
          <a:endParaRPr lang="en-IN" dirty="0">
            <a:solidFill>
              <a:schemeClr val="tx1"/>
            </a:solidFill>
          </a:endParaRPr>
        </a:p>
      </dgm:t>
    </dgm:pt>
    <dgm:pt modelId="{71F9E0A8-C4BE-491B-AF26-B4DCFFA7F0FD}" type="parTrans" cxnId="{2386D1C4-0582-40A4-925A-E21B81DFE7BD}">
      <dgm:prSet/>
      <dgm:spPr/>
      <dgm:t>
        <a:bodyPr/>
        <a:lstStyle/>
        <a:p>
          <a:endParaRPr lang="en-IN"/>
        </a:p>
      </dgm:t>
    </dgm:pt>
    <dgm:pt modelId="{0C78C4D1-506E-49F0-9119-CD24DEEC7963}" type="sibTrans" cxnId="{2386D1C4-0582-40A4-925A-E21B81DFE7BD}">
      <dgm:prSet/>
      <dgm:spPr/>
      <dgm:t>
        <a:bodyPr/>
        <a:lstStyle/>
        <a:p>
          <a:endParaRPr lang="en-IN"/>
        </a:p>
      </dgm:t>
    </dgm:pt>
    <dgm:pt modelId="{6CA7D9C8-A7BE-4195-9B10-AEBBF5577F47}">
      <dgm:prSet/>
      <dgm:spPr>
        <a:solidFill>
          <a:srgbClr val="FFC000"/>
        </a:solidFill>
        <a:ln>
          <a:solidFill>
            <a:srgbClr val="FFFF00"/>
          </a:solidFill>
        </a:ln>
      </dgm:spPr>
      <dgm:t>
        <a:bodyPr/>
        <a:lstStyle/>
        <a:p>
          <a:r>
            <a:rPr lang="en-IN" dirty="0" smtClean="0">
              <a:solidFill>
                <a:schemeClr val="tx1"/>
              </a:solidFill>
            </a:rPr>
            <a:t>JKA International </a:t>
          </a:r>
          <a:endParaRPr lang="en-IN" dirty="0">
            <a:solidFill>
              <a:schemeClr val="tx1"/>
            </a:solidFill>
          </a:endParaRPr>
        </a:p>
      </dgm:t>
    </dgm:pt>
    <dgm:pt modelId="{6E014CC6-DEBF-4AB5-B940-CABE1B160E20}" type="parTrans" cxnId="{6AB68CEB-EBF2-487E-96F3-94FFF3A01CD4}">
      <dgm:prSet/>
      <dgm:spPr/>
      <dgm:t>
        <a:bodyPr/>
        <a:lstStyle/>
        <a:p>
          <a:endParaRPr lang="en-IN"/>
        </a:p>
      </dgm:t>
    </dgm:pt>
    <dgm:pt modelId="{02C5A677-236C-4706-8476-98545636C2A6}" type="sibTrans" cxnId="{6AB68CEB-EBF2-487E-96F3-94FFF3A01CD4}">
      <dgm:prSet/>
      <dgm:spPr/>
      <dgm:t>
        <a:bodyPr/>
        <a:lstStyle/>
        <a:p>
          <a:endParaRPr lang="en-IN"/>
        </a:p>
      </dgm:t>
    </dgm:pt>
    <dgm:pt modelId="{B0CFEC36-0830-4C5E-860A-F640D7346A05}">
      <dgm:prSet/>
      <dgm:spPr>
        <a:solidFill>
          <a:srgbClr val="FFC000"/>
        </a:solidFill>
        <a:ln>
          <a:solidFill>
            <a:srgbClr val="FFFF00"/>
          </a:solidFill>
        </a:ln>
      </dgm:spPr>
      <dgm:t>
        <a:bodyPr/>
        <a:lstStyle/>
        <a:p>
          <a:r>
            <a:rPr lang="en-IN" dirty="0" smtClean="0">
              <a:solidFill>
                <a:schemeClr val="tx1"/>
              </a:solidFill>
            </a:rPr>
            <a:t>SKIF Shotokan Karate International Federation</a:t>
          </a:r>
          <a:endParaRPr lang="en-IN" dirty="0">
            <a:solidFill>
              <a:schemeClr val="tx1"/>
            </a:solidFill>
          </a:endParaRPr>
        </a:p>
      </dgm:t>
    </dgm:pt>
    <dgm:pt modelId="{0B6F4C26-626B-49DC-93EF-FF712E99582A}" type="parTrans" cxnId="{DA88BAC2-531A-425E-88A4-A3A2B2B0246B}">
      <dgm:prSet/>
      <dgm:spPr/>
      <dgm:t>
        <a:bodyPr/>
        <a:lstStyle/>
        <a:p>
          <a:endParaRPr lang="en-IN"/>
        </a:p>
      </dgm:t>
    </dgm:pt>
    <dgm:pt modelId="{418422A6-0489-4A4C-8E02-BB989ADD5823}" type="sibTrans" cxnId="{DA88BAC2-531A-425E-88A4-A3A2B2B0246B}">
      <dgm:prSet/>
      <dgm:spPr/>
      <dgm:t>
        <a:bodyPr/>
        <a:lstStyle/>
        <a:p>
          <a:endParaRPr lang="en-IN"/>
        </a:p>
      </dgm:t>
    </dgm:pt>
    <dgm:pt modelId="{1E6ED271-A462-4A88-8D14-A95B8555926D}">
      <dgm:prSet/>
      <dgm:spPr>
        <a:solidFill>
          <a:srgbClr val="FFC000"/>
        </a:solidFill>
        <a:ln>
          <a:solidFill>
            <a:srgbClr val="FFFF00"/>
          </a:solidFill>
        </a:ln>
      </dgm:spPr>
      <dgm:t>
        <a:bodyPr/>
        <a:lstStyle/>
        <a:p>
          <a:r>
            <a:rPr lang="en-IN" dirty="0" smtClean="0">
              <a:solidFill>
                <a:schemeClr val="tx1"/>
              </a:solidFill>
            </a:rPr>
            <a:t>ISKF International Shotokan Karate Federation</a:t>
          </a:r>
          <a:endParaRPr lang="en-IN" dirty="0">
            <a:solidFill>
              <a:schemeClr val="tx1"/>
            </a:solidFill>
          </a:endParaRPr>
        </a:p>
      </dgm:t>
    </dgm:pt>
    <dgm:pt modelId="{E5F8EE69-5692-4FDC-8F2F-DF58DFF8863E}" type="parTrans" cxnId="{0CF7E14D-15F7-4873-9E50-35010C365E98}">
      <dgm:prSet/>
      <dgm:spPr/>
      <dgm:t>
        <a:bodyPr/>
        <a:lstStyle/>
        <a:p>
          <a:endParaRPr lang="en-IN"/>
        </a:p>
      </dgm:t>
    </dgm:pt>
    <dgm:pt modelId="{5EA006B8-2C26-4018-8275-A728841051CF}" type="sibTrans" cxnId="{0CF7E14D-15F7-4873-9E50-35010C365E98}">
      <dgm:prSet/>
      <dgm:spPr/>
      <dgm:t>
        <a:bodyPr/>
        <a:lstStyle/>
        <a:p>
          <a:endParaRPr lang="en-IN"/>
        </a:p>
      </dgm:t>
    </dgm:pt>
    <dgm:pt modelId="{C5A64DCC-7BE7-4D05-BD50-23CC1AF1203E}">
      <dgm:prSet/>
      <dgm:spPr>
        <a:solidFill>
          <a:srgbClr val="FFC000"/>
        </a:solidFill>
        <a:ln>
          <a:solidFill>
            <a:srgbClr val="FFFF00"/>
          </a:solidFill>
        </a:ln>
      </dgm:spPr>
      <dgm:t>
        <a:bodyPr/>
        <a:lstStyle/>
        <a:p>
          <a:r>
            <a:rPr lang="en-IN" dirty="0" smtClean="0">
              <a:solidFill>
                <a:schemeClr val="tx1"/>
              </a:solidFill>
            </a:rPr>
            <a:t>JKS Japan Karate </a:t>
          </a:r>
          <a:r>
            <a:rPr lang="en-IN" dirty="0" err="1" smtClean="0">
              <a:solidFill>
                <a:schemeClr val="tx1"/>
              </a:solidFill>
            </a:rPr>
            <a:t>Shotorenmei</a:t>
          </a:r>
          <a:r>
            <a:rPr lang="en-IN" dirty="0" smtClean="0">
              <a:solidFill>
                <a:schemeClr val="tx1"/>
              </a:solidFill>
            </a:rPr>
            <a:t> </a:t>
          </a:r>
          <a:endParaRPr lang="en-IN" dirty="0">
            <a:solidFill>
              <a:schemeClr val="tx1"/>
            </a:solidFill>
          </a:endParaRPr>
        </a:p>
      </dgm:t>
    </dgm:pt>
    <dgm:pt modelId="{0D3B9B0F-5742-47E3-AE62-95AD37CD1984}" type="parTrans" cxnId="{55ADC2F0-B714-429B-9283-FD7502801846}">
      <dgm:prSet/>
      <dgm:spPr/>
      <dgm:t>
        <a:bodyPr/>
        <a:lstStyle/>
        <a:p>
          <a:endParaRPr lang="en-IN"/>
        </a:p>
      </dgm:t>
    </dgm:pt>
    <dgm:pt modelId="{F2F1DDC6-7266-4FEF-916D-F26D1B2395D2}" type="sibTrans" cxnId="{55ADC2F0-B714-429B-9283-FD7502801846}">
      <dgm:prSet/>
      <dgm:spPr/>
      <dgm:t>
        <a:bodyPr/>
        <a:lstStyle/>
        <a:p>
          <a:endParaRPr lang="en-IN"/>
        </a:p>
      </dgm:t>
    </dgm:pt>
    <dgm:pt modelId="{DEA69D0A-5413-453C-A38A-0D3D2380266D}">
      <dgm:prSet/>
      <dgm:spPr>
        <a:solidFill>
          <a:srgbClr val="FFC000"/>
        </a:solidFill>
        <a:ln>
          <a:solidFill>
            <a:srgbClr val="FFFF00"/>
          </a:solidFill>
        </a:ln>
      </dgm:spPr>
      <dgm:t>
        <a:bodyPr/>
        <a:lstStyle/>
        <a:p>
          <a:r>
            <a:rPr lang="en-IN" dirty="0" smtClean="0">
              <a:solidFill>
                <a:schemeClr val="tx1"/>
              </a:solidFill>
            </a:rPr>
            <a:t>WSI World Shotokan Institute</a:t>
          </a:r>
          <a:endParaRPr lang="en-IN" dirty="0">
            <a:solidFill>
              <a:schemeClr val="tx1"/>
            </a:solidFill>
          </a:endParaRPr>
        </a:p>
      </dgm:t>
    </dgm:pt>
    <dgm:pt modelId="{DC1AB002-4EE3-4B57-8B13-905B94320813}" type="parTrans" cxnId="{A1AA4093-7070-4DE6-889A-17C4CD76D3C8}">
      <dgm:prSet/>
      <dgm:spPr/>
      <dgm:t>
        <a:bodyPr/>
        <a:lstStyle/>
        <a:p>
          <a:endParaRPr lang="en-IN"/>
        </a:p>
      </dgm:t>
    </dgm:pt>
    <dgm:pt modelId="{63B15BD1-6C2C-4DA8-8B65-B5EB375B8CFC}" type="sibTrans" cxnId="{A1AA4093-7070-4DE6-889A-17C4CD76D3C8}">
      <dgm:prSet/>
      <dgm:spPr/>
      <dgm:t>
        <a:bodyPr/>
        <a:lstStyle/>
        <a:p>
          <a:endParaRPr lang="en-IN"/>
        </a:p>
      </dgm:t>
    </dgm:pt>
    <dgm:pt modelId="{6C613A74-199E-4235-8680-7C888A0A4CE2}">
      <dgm:prSet/>
      <dgm:spPr>
        <a:solidFill>
          <a:srgbClr val="FFC000"/>
        </a:solidFill>
        <a:ln>
          <a:solidFill>
            <a:srgbClr val="FFFF00"/>
          </a:solidFill>
        </a:ln>
      </dgm:spPr>
      <dgm:t>
        <a:bodyPr/>
        <a:lstStyle/>
        <a:p>
          <a:r>
            <a:rPr lang="en-IN" dirty="0" smtClean="0">
              <a:solidFill>
                <a:schemeClr val="tx1"/>
              </a:solidFill>
            </a:rPr>
            <a:t>WFF World </a:t>
          </a:r>
          <a:r>
            <a:rPr lang="en-IN" dirty="0" err="1" smtClean="0">
              <a:solidFill>
                <a:schemeClr val="tx1"/>
              </a:solidFill>
            </a:rPr>
            <a:t>Fudokan</a:t>
          </a:r>
          <a:r>
            <a:rPr lang="en-IN" dirty="0" smtClean="0">
              <a:solidFill>
                <a:schemeClr val="tx1"/>
              </a:solidFill>
            </a:rPr>
            <a:t> Federation</a:t>
          </a:r>
          <a:endParaRPr lang="en-IN" dirty="0">
            <a:solidFill>
              <a:schemeClr val="tx1"/>
            </a:solidFill>
          </a:endParaRPr>
        </a:p>
      </dgm:t>
    </dgm:pt>
    <dgm:pt modelId="{823DB143-447A-44B3-A4CF-12CBF43B4C00}" type="parTrans" cxnId="{2D64B3D2-905A-4A4A-A55D-4ABA61A2040E}">
      <dgm:prSet/>
      <dgm:spPr/>
      <dgm:t>
        <a:bodyPr/>
        <a:lstStyle/>
        <a:p>
          <a:endParaRPr lang="en-IN"/>
        </a:p>
      </dgm:t>
    </dgm:pt>
    <dgm:pt modelId="{DBF30E86-C69D-49FD-BE48-A80B2BCDCCE5}" type="sibTrans" cxnId="{2D64B3D2-905A-4A4A-A55D-4ABA61A2040E}">
      <dgm:prSet/>
      <dgm:spPr/>
      <dgm:t>
        <a:bodyPr/>
        <a:lstStyle/>
        <a:p>
          <a:endParaRPr lang="en-IN"/>
        </a:p>
      </dgm:t>
    </dgm:pt>
    <dgm:pt modelId="{4386E652-69A1-41D5-9549-18EAD10FBA31}">
      <dgm:prSet/>
      <dgm:spPr>
        <a:solidFill>
          <a:srgbClr val="FFC000"/>
        </a:solidFill>
        <a:ln>
          <a:solidFill>
            <a:srgbClr val="FFFF00"/>
          </a:solidFill>
        </a:ln>
      </dgm:spPr>
      <dgm:t>
        <a:bodyPr/>
        <a:lstStyle/>
        <a:p>
          <a:r>
            <a:rPr lang="en-IN" dirty="0" smtClean="0">
              <a:solidFill>
                <a:schemeClr val="tx1"/>
              </a:solidFill>
            </a:rPr>
            <a:t>KWF </a:t>
          </a:r>
          <a:r>
            <a:rPr lang="en-IN" dirty="0" err="1" smtClean="0">
              <a:solidFill>
                <a:schemeClr val="tx1"/>
              </a:solidFill>
            </a:rPr>
            <a:t>Karatenomichi</a:t>
          </a:r>
          <a:r>
            <a:rPr lang="en-IN" dirty="0" smtClean="0">
              <a:solidFill>
                <a:schemeClr val="tx1"/>
              </a:solidFill>
            </a:rPr>
            <a:t> World Federation</a:t>
          </a:r>
          <a:endParaRPr lang="en-IN" dirty="0">
            <a:solidFill>
              <a:schemeClr val="tx1"/>
            </a:solidFill>
          </a:endParaRPr>
        </a:p>
      </dgm:t>
    </dgm:pt>
    <dgm:pt modelId="{618F2544-F4BA-48BC-8154-71345E07AB5D}" type="parTrans" cxnId="{BA4FD9A7-A632-42DF-96ED-2931B1C440C3}">
      <dgm:prSet/>
      <dgm:spPr/>
      <dgm:t>
        <a:bodyPr/>
        <a:lstStyle/>
        <a:p>
          <a:endParaRPr lang="en-IN"/>
        </a:p>
      </dgm:t>
    </dgm:pt>
    <dgm:pt modelId="{AA4CEAD0-FD3D-416E-91E2-94CD66141FD9}" type="sibTrans" cxnId="{BA4FD9A7-A632-42DF-96ED-2931B1C440C3}">
      <dgm:prSet/>
      <dgm:spPr/>
      <dgm:t>
        <a:bodyPr/>
        <a:lstStyle/>
        <a:p>
          <a:endParaRPr lang="en-IN"/>
        </a:p>
      </dgm:t>
    </dgm:pt>
    <dgm:pt modelId="{A95216D4-2FCD-463E-887C-FBEDC71D72C3}">
      <dgm:prSet/>
      <dgm:spPr>
        <a:solidFill>
          <a:srgbClr val="FFC000"/>
        </a:solidFill>
        <a:ln>
          <a:solidFill>
            <a:srgbClr val="FFFF00"/>
          </a:solidFill>
        </a:ln>
      </dgm:spPr>
      <dgm:t>
        <a:bodyPr/>
        <a:lstStyle/>
        <a:p>
          <a:r>
            <a:rPr lang="en-IN" dirty="0" smtClean="0">
              <a:solidFill>
                <a:schemeClr val="tx1"/>
              </a:solidFill>
            </a:rPr>
            <a:t>JSKA Japan Shotokan Karate Association </a:t>
          </a:r>
          <a:endParaRPr lang="en-IN" dirty="0">
            <a:solidFill>
              <a:schemeClr val="tx1"/>
            </a:solidFill>
          </a:endParaRPr>
        </a:p>
      </dgm:t>
    </dgm:pt>
    <dgm:pt modelId="{8F0B4D7B-1381-4DED-A368-16F7B6E97797}" type="parTrans" cxnId="{8FCCF1A9-E28C-4077-B346-07A19A80FD1B}">
      <dgm:prSet/>
      <dgm:spPr/>
      <dgm:t>
        <a:bodyPr/>
        <a:lstStyle/>
        <a:p>
          <a:endParaRPr lang="en-IN"/>
        </a:p>
      </dgm:t>
    </dgm:pt>
    <dgm:pt modelId="{51C9D7BD-AC2A-4B27-A85C-CB6C5ACE4638}" type="sibTrans" cxnId="{8FCCF1A9-E28C-4077-B346-07A19A80FD1B}">
      <dgm:prSet/>
      <dgm:spPr/>
      <dgm:t>
        <a:bodyPr/>
        <a:lstStyle/>
        <a:p>
          <a:endParaRPr lang="en-IN"/>
        </a:p>
      </dgm:t>
    </dgm:pt>
    <dgm:pt modelId="{7F3515D8-0874-4435-9507-9D2CDEE3EF11}">
      <dgm:prSet/>
      <dgm:spPr>
        <a:solidFill>
          <a:srgbClr val="FFC000"/>
        </a:solidFill>
        <a:ln>
          <a:solidFill>
            <a:srgbClr val="FFFF00"/>
          </a:solidFill>
        </a:ln>
      </dgm:spPr>
      <dgm:t>
        <a:bodyPr/>
        <a:lstStyle/>
        <a:p>
          <a:r>
            <a:rPr lang="en-IN" dirty="0" smtClean="0">
              <a:solidFill>
                <a:schemeClr val="tx1"/>
              </a:solidFill>
            </a:rPr>
            <a:t>WSKF World Shotokan Karate-do Federation</a:t>
          </a:r>
          <a:endParaRPr lang="en-IN" dirty="0">
            <a:solidFill>
              <a:schemeClr val="tx1"/>
            </a:solidFill>
          </a:endParaRPr>
        </a:p>
      </dgm:t>
    </dgm:pt>
    <dgm:pt modelId="{B7333B51-A22A-4D43-B0B7-71CE57BAFF49}" type="parTrans" cxnId="{9A67DDFF-E5B6-4E57-96F7-BE8ED4D3136E}">
      <dgm:prSet/>
      <dgm:spPr/>
      <dgm:t>
        <a:bodyPr/>
        <a:lstStyle/>
        <a:p>
          <a:endParaRPr lang="en-IN"/>
        </a:p>
      </dgm:t>
    </dgm:pt>
    <dgm:pt modelId="{8140D92A-75C0-4CFD-BFFC-AFD26EE710D6}" type="sibTrans" cxnId="{9A67DDFF-E5B6-4E57-96F7-BE8ED4D3136E}">
      <dgm:prSet/>
      <dgm:spPr/>
      <dgm:t>
        <a:bodyPr/>
        <a:lstStyle/>
        <a:p>
          <a:endParaRPr lang="en-IN"/>
        </a:p>
      </dgm:t>
    </dgm:pt>
    <dgm:pt modelId="{76A1959D-F381-49FB-9D84-617432878CF0}">
      <dgm:prSet/>
      <dgm:spPr/>
      <dgm:t>
        <a:bodyPr/>
        <a:lstStyle/>
        <a:p>
          <a:r>
            <a:rPr lang="en-IN" dirty="0" smtClean="0"/>
            <a:t>Others</a:t>
          </a:r>
          <a:endParaRPr lang="en-IN" dirty="0"/>
        </a:p>
      </dgm:t>
    </dgm:pt>
    <dgm:pt modelId="{0BFC551B-3233-4C31-A27B-EED2BA41C9B5}" type="parTrans" cxnId="{7C9C29B5-2697-4201-9BBC-50FEBBD4D3CC}">
      <dgm:prSet/>
      <dgm:spPr/>
      <dgm:t>
        <a:bodyPr/>
        <a:lstStyle/>
        <a:p>
          <a:endParaRPr lang="en-IN"/>
        </a:p>
      </dgm:t>
    </dgm:pt>
    <dgm:pt modelId="{316E36B2-772A-40DC-B545-F51345C7A765}" type="sibTrans" cxnId="{7C9C29B5-2697-4201-9BBC-50FEBBD4D3CC}">
      <dgm:prSet/>
      <dgm:spPr/>
      <dgm:t>
        <a:bodyPr/>
        <a:lstStyle/>
        <a:p>
          <a:endParaRPr lang="en-IN"/>
        </a:p>
      </dgm:t>
    </dgm:pt>
    <dgm:pt modelId="{A6505652-C596-472D-B233-7499CBF33363}">
      <dgm:prSet phldrT="[Text]"/>
      <dgm:spPr>
        <a:solidFill>
          <a:srgbClr val="FFC000"/>
        </a:solidFill>
      </dgm:spPr>
      <dgm:t>
        <a:bodyPr/>
        <a:lstStyle/>
        <a:p>
          <a:r>
            <a:rPr lang="en-IN" dirty="0" smtClean="0">
              <a:solidFill>
                <a:schemeClr val="tx1"/>
              </a:solidFill>
            </a:rPr>
            <a:t>Other groups with traceable technical lineage shall be screened shortly -  such groups should have  its presence in minimum of 25 countr</a:t>
          </a:r>
          <a:r>
            <a:rPr lang="en-IN" dirty="0" smtClean="0"/>
            <a:t>ies</a:t>
          </a:r>
          <a:endParaRPr lang="en-IN" dirty="0"/>
        </a:p>
      </dgm:t>
    </dgm:pt>
    <dgm:pt modelId="{484DE539-9358-4849-AEB9-0BBB1243B996}" type="parTrans" cxnId="{58795302-847D-4A10-817C-52A9437BA9D2}">
      <dgm:prSet/>
      <dgm:spPr/>
      <dgm:t>
        <a:bodyPr/>
        <a:lstStyle/>
        <a:p>
          <a:endParaRPr lang="en-IN"/>
        </a:p>
      </dgm:t>
    </dgm:pt>
    <dgm:pt modelId="{C9713EF1-160A-4110-96DF-94FF2211346C}" type="sibTrans" cxnId="{58795302-847D-4A10-817C-52A9437BA9D2}">
      <dgm:prSet/>
      <dgm:spPr/>
      <dgm:t>
        <a:bodyPr/>
        <a:lstStyle/>
        <a:p>
          <a:endParaRPr lang="en-IN"/>
        </a:p>
      </dgm:t>
    </dgm:pt>
    <dgm:pt modelId="{1D23485B-49CD-406B-ACD1-42ACB5F8C55F}" type="pres">
      <dgm:prSet presAssocID="{BA3F83AB-201F-4948-B32B-32894D56376E}" presName="Name0" presStyleCnt="0">
        <dgm:presLayoutVars>
          <dgm:dir/>
          <dgm:animLvl val="lvl"/>
          <dgm:resizeHandles val="exact"/>
        </dgm:presLayoutVars>
      </dgm:prSet>
      <dgm:spPr/>
      <dgm:t>
        <a:bodyPr/>
        <a:lstStyle/>
        <a:p>
          <a:endParaRPr lang="en-IN"/>
        </a:p>
      </dgm:t>
    </dgm:pt>
    <dgm:pt modelId="{C51BCE1C-4542-4DA5-90A9-56D0F904B7AB}" type="pres">
      <dgm:prSet presAssocID="{8CB5EA6C-1F2D-470B-8FDE-AC682BFEFCC1}" presName="linNode" presStyleCnt="0"/>
      <dgm:spPr/>
    </dgm:pt>
    <dgm:pt modelId="{C6301B75-63D8-4CB0-BB1C-7204CCA6B8EB}" type="pres">
      <dgm:prSet presAssocID="{8CB5EA6C-1F2D-470B-8FDE-AC682BFEFCC1}" presName="parTx" presStyleLbl="revTx" presStyleIdx="0" presStyleCnt="2">
        <dgm:presLayoutVars>
          <dgm:chMax val="1"/>
          <dgm:bulletEnabled val="1"/>
        </dgm:presLayoutVars>
      </dgm:prSet>
      <dgm:spPr/>
      <dgm:t>
        <a:bodyPr/>
        <a:lstStyle/>
        <a:p>
          <a:endParaRPr lang="en-IN"/>
        </a:p>
      </dgm:t>
    </dgm:pt>
    <dgm:pt modelId="{77075E9C-E0C3-4D4C-A525-8D6E4359FC91}" type="pres">
      <dgm:prSet presAssocID="{8CB5EA6C-1F2D-470B-8FDE-AC682BFEFCC1}" presName="bracket" presStyleLbl="parChTrans1D1" presStyleIdx="0" presStyleCnt="2"/>
      <dgm:spPr/>
    </dgm:pt>
    <dgm:pt modelId="{3811437E-1B8F-4A18-9B73-646EFD7DE133}" type="pres">
      <dgm:prSet presAssocID="{8CB5EA6C-1F2D-470B-8FDE-AC682BFEFCC1}" presName="spH" presStyleCnt="0"/>
      <dgm:spPr/>
    </dgm:pt>
    <dgm:pt modelId="{1B0BA116-FD9E-423D-A0E9-037BDF76108A}" type="pres">
      <dgm:prSet presAssocID="{8CB5EA6C-1F2D-470B-8FDE-AC682BFEFCC1}" presName="desTx" presStyleLbl="node1" presStyleIdx="0" presStyleCnt="2" custScaleY="115279">
        <dgm:presLayoutVars>
          <dgm:bulletEnabled val="1"/>
        </dgm:presLayoutVars>
      </dgm:prSet>
      <dgm:spPr/>
      <dgm:t>
        <a:bodyPr/>
        <a:lstStyle/>
        <a:p>
          <a:endParaRPr lang="en-IN"/>
        </a:p>
      </dgm:t>
    </dgm:pt>
    <dgm:pt modelId="{F0527C76-5141-4123-B99E-E7C0298DB075}" type="pres">
      <dgm:prSet presAssocID="{96F71E13-B0F6-4CB2-8206-D33AC77D230A}" presName="spV" presStyleCnt="0"/>
      <dgm:spPr/>
    </dgm:pt>
    <dgm:pt modelId="{D05F1EFC-86D4-42BB-9B5D-266A8491F6AE}" type="pres">
      <dgm:prSet presAssocID="{76A1959D-F381-49FB-9D84-617432878CF0}" presName="linNode" presStyleCnt="0"/>
      <dgm:spPr/>
    </dgm:pt>
    <dgm:pt modelId="{5F714BE8-0525-4F36-9A8F-52911FCA21A8}" type="pres">
      <dgm:prSet presAssocID="{76A1959D-F381-49FB-9D84-617432878CF0}" presName="parTx" presStyleLbl="revTx" presStyleIdx="1" presStyleCnt="2">
        <dgm:presLayoutVars>
          <dgm:chMax val="1"/>
          <dgm:bulletEnabled val="1"/>
        </dgm:presLayoutVars>
      </dgm:prSet>
      <dgm:spPr/>
      <dgm:t>
        <a:bodyPr/>
        <a:lstStyle/>
        <a:p>
          <a:endParaRPr lang="en-IN"/>
        </a:p>
      </dgm:t>
    </dgm:pt>
    <dgm:pt modelId="{BACFFAFC-5AC7-470C-9CEC-442258DA59ED}" type="pres">
      <dgm:prSet presAssocID="{76A1959D-F381-49FB-9D84-617432878CF0}" presName="bracket" presStyleLbl="parChTrans1D1" presStyleIdx="1" presStyleCnt="2"/>
      <dgm:spPr/>
    </dgm:pt>
    <dgm:pt modelId="{63C3BD22-6E75-4B9D-AEDE-BB3F80B08496}" type="pres">
      <dgm:prSet presAssocID="{76A1959D-F381-49FB-9D84-617432878CF0}" presName="spH" presStyleCnt="0"/>
      <dgm:spPr/>
    </dgm:pt>
    <dgm:pt modelId="{80931B7D-CC9B-4CB0-BE02-AEDAF053E207}" type="pres">
      <dgm:prSet presAssocID="{76A1959D-F381-49FB-9D84-617432878CF0}" presName="desTx" presStyleLbl="node1" presStyleIdx="1" presStyleCnt="2">
        <dgm:presLayoutVars>
          <dgm:bulletEnabled val="1"/>
        </dgm:presLayoutVars>
      </dgm:prSet>
      <dgm:spPr/>
      <dgm:t>
        <a:bodyPr/>
        <a:lstStyle/>
        <a:p>
          <a:endParaRPr lang="en-IN"/>
        </a:p>
      </dgm:t>
    </dgm:pt>
  </dgm:ptLst>
  <dgm:cxnLst>
    <dgm:cxn modelId="{66A2ECD3-BA45-4100-A723-8CB332A28F07}" type="presOf" srcId="{A6505652-C596-472D-B233-7499CBF33363}" destId="{80931B7D-CC9B-4CB0-BE02-AEDAF053E207}" srcOrd="0" destOrd="0" presId="urn:diagrams.loki3.com/BracketList+Icon"/>
    <dgm:cxn modelId="{3720C7C4-62E5-40CA-84DB-E2556E14DA62}" type="presOf" srcId="{4386E652-69A1-41D5-9549-18EAD10FBA31}" destId="{1B0BA116-FD9E-423D-A0E9-037BDF76108A}" srcOrd="0" destOrd="7" presId="urn:diagrams.loki3.com/BracketList+Icon"/>
    <dgm:cxn modelId="{0CF7E14D-15F7-4873-9E50-35010C365E98}" srcId="{8CB5EA6C-1F2D-470B-8FDE-AC682BFEFCC1}" destId="{1E6ED271-A462-4A88-8D14-A95B8555926D}" srcOrd="3" destOrd="0" parTransId="{E5F8EE69-5692-4FDC-8F2F-DF58DFF8863E}" sibTransId="{5EA006B8-2C26-4018-8275-A728841051CF}"/>
    <dgm:cxn modelId="{58795302-847D-4A10-817C-52A9437BA9D2}" srcId="{76A1959D-F381-49FB-9D84-617432878CF0}" destId="{A6505652-C596-472D-B233-7499CBF33363}" srcOrd="0" destOrd="0" parTransId="{484DE539-9358-4849-AEB9-0BBB1243B996}" sibTransId="{C9713EF1-160A-4110-96DF-94FF2211346C}"/>
    <dgm:cxn modelId="{8FCCF1A9-E28C-4077-B346-07A19A80FD1B}" srcId="{8CB5EA6C-1F2D-470B-8FDE-AC682BFEFCC1}" destId="{A95216D4-2FCD-463E-887C-FBEDC71D72C3}" srcOrd="8" destOrd="0" parTransId="{8F0B4D7B-1381-4DED-A368-16F7B6E97797}" sibTransId="{51C9D7BD-AC2A-4B27-A85C-CB6C5ACE4638}"/>
    <dgm:cxn modelId="{3DA2403B-8283-484F-B8FD-0238716CA461}" type="presOf" srcId="{DEA69D0A-5413-453C-A38A-0D3D2380266D}" destId="{1B0BA116-FD9E-423D-A0E9-037BDF76108A}" srcOrd="0" destOrd="5" presId="urn:diagrams.loki3.com/BracketList+Icon"/>
    <dgm:cxn modelId="{6AB68CEB-EBF2-487E-96F3-94FFF3A01CD4}" srcId="{8CB5EA6C-1F2D-470B-8FDE-AC682BFEFCC1}" destId="{6CA7D9C8-A7BE-4195-9B10-AEBBF5577F47}" srcOrd="1" destOrd="0" parTransId="{6E014CC6-DEBF-4AB5-B940-CABE1B160E20}" sibTransId="{02C5A677-236C-4706-8476-98545636C2A6}"/>
    <dgm:cxn modelId="{669EE2D7-8AE3-4C42-B079-4152C50852FF}" type="presOf" srcId="{76A1959D-F381-49FB-9D84-617432878CF0}" destId="{5F714BE8-0525-4F36-9A8F-52911FCA21A8}" srcOrd="0" destOrd="0" presId="urn:diagrams.loki3.com/BracketList+Icon"/>
    <dgm:cxn modelId="{148FD415-74D3-426B-AA38-0BBDF7E28E19}" type="presOf" srcId="{7F3515D8-0874-4435-9507-9D2CDEE3EF11}" destId="{1B0BA116-FD9E-423D-A0E9-037BDF76108A}" srcOrd="0" destOrd="9" presId="urn:diagrams.loki3.com/BracketList+Icon"/>
    <dgm:cxn modelId="{91000136-0493-4A7F-9307-034D71F4628C}" srcId="{BA3F83AB-201F-4948-B32B-32894D56376E}" destId="{8CB5EA6C-1F2D-470B-8FDE-AC682BFEFCC1}" srcOrd="0" destOrd="0" parTransId="{0EC36582-82BF-4024-9FE3-26CDCB6331A4}" sibTransId="{96F71E13-B0F6-4CB2-8206-D33AC77D230A}"/>
    <dgm:cxn modelId="{8BAB8B49-D910-4C0F-8BDA-3CFDDD495081}" type="presOf" srcId="{BA3F83AB-201F-4948-B32B-32894D56376E}" destId="{1D23485B-49CD-406B-ACD1-42ACB5F8C55F}" srcOrd="0" destOrd="0" presId="urn:diagrams.loki3.com/BracketList+Icon"/>
    <dgm:cxn modelId="{A1AA4093-7070-4DE6-889A-17C4CD76D3C8}" srcId="{8CB5EA6C-1F2D-470B-8FDE-AC682BFEFCC1}" destId="{DEA69D0A-5413-453C-A38A-0D3D2380266D}" srcOrd="5" destOrd="0" parTransId="{DC1AB002-4EE3-4B57-8B13-905B94320813}" sibTransId="{63B15BD1-6C2C-4DA8-8B65-B5EB375B8CFC}"/>
    <dgm:cxn modelId="{1FEFCDBD-3D4E-494B-AF3A-9E00FFB5AE26}" type="presOf" srcId="{6C613A74-199E-4235-8680-7C888A0A4CE2}" destId="{1B0BA116-FD9E-423D-A0E9-037BDF76108A}" srcOrd="0" destOrd="6" presId="urn:diagrams.loki3.com/BracketList+Icon"/>
    <dgm:cxn modelId="{9D4F62D0-61AF-4C2C-AC0E-4703DB173EA4}" type="presOf" srcId="{B0CFEC36-0830-4C5E-860A-F640D7346A05}" destId="{1B0BA116-FD9E-423D-A0E9-037BDF76108A}" srcOrd="0" destOrd="2" presId="urn:diagrams.loki3.com/BracketList+Icon"/>
    <dgm:cxn modelId="{2D64B3D2-905A-4A4A-A55D-4ABA61A2040E}" srcId="{8CB5EA6C-1F2D-470B-8FDE-AC682BFEFCC1}" destId="{6C613A74-199E-4235-8680-7C888A0A4CE2}" srcOrd="6" destOrd="0" parTransId="{823DB143-447A-44B3-A4CF-12CBF43B4C00}" sibTransId="{DBF30E86-C69D-49FD-BE48-A80B2BCDCCE5}"/>
    <dgm:cxn modelId="{F5A00AF4-19AD-41D8-9248-AED82665CDC5}" type="presOf" srcId="{A95216D4-2FCD-463E-887C-FBEDC71D72C3}" destId="{1B0BA116-FD9E-423D-A0E9-037BDF76108A}" srcOrd="0" destOrd="8" presId="urn:diagrams.loki3.com/BracketList+Icon"/>
    <dgm:cxn modelId="{BA4FD9A7-A632-42DF-96ED-2931B1C440C3}" srcId="{8CB5EA6C-1F2D-470B-8FDE-AC682BFEFCC1}" destId="{4386E652-69A1-41D5-9549-18EAD10FBA31}" srcOrd="7" destOrd="0" parTransId="{618F2544-F4BA-48BC-8154-71345E07AB5D}" sibTransId="{AA4CEAD0-FD3D-416E-91E2-94CD66141FD9}"/>
    <dgm:cxn modelId="{05BEC4D4-95D2-40E1-BE74-6398DDD8A576}" type="presOf" srcId="{8CB5EA6C-1F2D-470B-8FDE-AC682BFEFCC1}" destId="{C6301B75-63D8-4CB0-BB1C-7204CCA6B8EB}" srcOrd="0" destOrd="0" presId="urn:diagrams.loki3.com/BracketList+Icon"/>
    <dgm:cxn modelId="{9A67DDFF-E5B6-4E57-96F7-BE8ED4D3136E}" srcId="{8CB5EA6C-1F2D-470B-8FDE-AC682BFEFCC1}" destId="{7F3515D8-0874-4435-9507-9D2CDEE3EF11}" srcOrd="9" destOrd="0" parTransId="{B7333B51-A22A-4D43-B0B7-71CE57BAFF49}" sibTransId="{8140D92A-75C0-4CFD-BFFC-AFD26EE710D6}"/>
    <dgm:cxn modelId="{7C9C29B5-2697-4201-9BBC-50FEBBD4D3CC}" srcId="{BA3F83AB-201F-4948-B32B-32894D56376E}" destId="{76A1959D-F381-49FB-9D84-617432878CF0}" srcOrd="1" destOrd="0" parTransId="{0BFC551B-3233-4C31-A27B-EED2BA41C9B5}" sibTransId="{316E36B2-772A-40DC-B545-F51345C7A765}"/>
    <dgm:cxn modelId="{C5D872F1-6BE2-40F0-B529-6DEAA702506B}" type="presOf" srcId="{6CA7D9C8-A7BE-4195-9B10-AEBBF5577F47}" destId="{1B0BA116-FD9E-423D-A0E9-037BDF76108A}" srcOrd="0" destOrd="1" presId="urn:diagrams.loki3.com/BracketList+Icon"/>
    <dgm:cxn modelId="{0BC75183-252D-4074-AA54-442F8A50C4DE}" type="presOf" srcId="{1E6ED271-A462-4A88-8D14-A95B8555926D}" destId="{1B0BA116-FD9E-423D-A0E9-037BDF76108A}" srcOrd="0" destOrd="3" presId="urn:diagrams.loki3.com/BracketList+Icon"/>
    <dgm:cxn modelId="{ADE25E38-7448-4F0C-BFFE-71E51DBEC043}" type="presOf" srcId="{ED440FFA-573D-4163-89AD-021EF995C773}" destId="{1B0BA116-FD9E-423D-A0E9-037BDF76108A}" srcOrd="0" destOrd="0" presId="urn:diagrams.loki3.com/BracketList+Icon"/>
    <dgm:cxn modelId="{2386D1C4-0582-40A4-925A-E21B81DFE7BD}" srcId="{8CB5EA6C-1F2D-470B-8FDE-AC682BFEFCC1}" destId="{ED440FFA-573D-4163-89AD-021EF995C773}" srcOrd="0" destOrd="0" parTransId="{71F9E0A8-C4BE-491B-AF26-B4DCFFA7F0FD}" sibTransId="{0C78C4D1-506E-49F0-9119-CD24DEEC7963}"/>
    <dgm:cxn modelId="{55ADC2F0-B714-429B-9283-FD7502801846}" srcId="{8CB5EA6C-1F2D-470B-8FDE-AC682BFEFCC1}" destId="{C5A64DCC-7BE7-4D05-BD50-23CC1AF1203E}" srcOrd="4" destOrd="0" parTransId="{0D3B9B0F-5742-47E3-AE62-95AD37CD1984}" sibTransId="{F2F1DDC6-7266-4FEF-916D-F26D1B2395D2}"/>
    <dgm:cxn modelId="{9AB23FAB-4562-4DE7-8D0E-82E0B2950512}" type="presOf" srcId="{C5A64DCC-7BE7-4D05-BD50-23CC1AF1203E}" destId="{1B0BA116-FD9E-423D-A0E9-037BDF76108A}" srcOrd="0" destOrd="4" presId="urn:diagrams.loki3.com/BracketList+Icon"/>
    <dgm:cxn modelId="{DA88BAC2-531A-425E-88A4-A3A2B2B0246B}" srcId="{8CB5EA6C-1F2D-470B-8FDE-AC682BFEFCC1}" destId="{B0CFEC36-0830-4C5E-860A-F640D7346A05}" srcOrd="2" destOrd="0" parTransId="{0B6F4C26-626B-49DC-93EF-FF712E99582A}" sibTransId="{418422A6-0489-4A4C-8E02-BB989ADD5823}"/>
    <dgm:cxn modelId="{85A648FC-CCFD-46CD-A663-3505B0363E57}" type="presParOf" srcId="{1D23485B-49CD-406B-ACD1-42ACB5F8C55F}" destId="{C51BCE1C-4542-4DA5-90A9-56D0F904B7AB}" srcOrd="0" destOrd="0" presId="urn:diagrams.loki3.com/BracketList+Icon"/>
    <dgm:cxn modelId="{C503E1F2-DADE-4AC6-B874-A9B5D0C16E7B}" type="presParOf" srcId="{C51BCE1C-4542-4DA5-90A9-56D0F904B7AB}" destId="{C6301B75-63D8-4CB0-BB1C-7204CCA6B8EB}" srcOrd="0" destOrd="0" presId="urn:diagrams.loki3.com/BracketList+Icon"/>
    <dgm:cxn modelId="{4D8CB54F-4448-494F-9AB7-EBD7982869E2}" type="presParOf" srcId="{C51BCE1C-4542-4DA5-90A9-56D0F904B7AB}" destId="{77075E9C-E0C3-4D4C-A525-8D6E4359FC91}" srcOrd="1" destOrd="0" presId="urn:diagrams.loki3.com/BracketList+Icon"/>
    <dgm:cxn modelId="{7DF039C5-3A63-49B7-8B37-33579C364460}" type="presParOf" srcId="{C51BCE1C-4542-4DA5-90A9-56D0F904B7AB}" destId="{3811437E-1B8F-4A18-9B73-646EFD7DE133}" srcOrd="2" destOrd="0" presId="urn:diagrams.loki3.com/BracketList+Icon"/>
    <dgm:cxn modelId="{610FF6D4-1C3C-422E-8C80-4247EAF69782}" type="presParOf" srcId="{C51BCE1C-4542-4DA5-90A9-56D0F904B7AB}" destId="{1B0BA116-FD9E-423D-A0E9-037BDF76108A}" srcOrd="3" destOrd="0" presId="urn:diagrams.loki3.com/BracketList+Icon"/>
    <dgm:cxn modelId="{F67FAD23-C53D-42EF-BD11-0BA937A6FFBA}" type="presParOf" srcId="{1D23485B-49CD-406B-ACD1-42ACB5F8C55F}" destId="{F0527C76-5141-4123-B99E-E7C0298DB075}" srcOrd="1" destOrd="0" presId="urn:diagrams.loki3.com/BracketList+Icon"/>
    <dgm:cxn modelId="{430FD111-7E1E-44AE-A030-11F41B009FB0}" type="presParOf" srcId="{1D23485B-49CD-406B-ACD1-42ACB5F8C55F}" destId="{D05F1EFC-86D4-42BB-9B5D-266A8491F6AE}" srcOrd="2" destOrd="0" presId="urn:diagrams.loki3.com/BracketList+Icon"/>
    <dgm:cxn modelId="{E4072464-84AA-41E2-B529-1D6ACFC132A7}" type="presParOf" srcId="{D05F1EFC-86D4-42BB-9B5D-266A8491F6AE}" destId="{5F714BE8-0525-4F36-9A8F-52911FCA21A8}" srcOrd="0" destOrd="0" presId="urn:diagrams.loki3.com/BracketList+Icon"/>
    <dgm:cxn modelId="{EB0232BC-2368-4A23-B8F9-D0434293C3EA}" type="presParOf" srcId="{D05F1EFC-86D4-42BB-9B5D-266A8491F6AE}" destId="{BACFFAFC-5AC7-470C-9CEC-442258DA59ED}" srcOrd="1" destOrd="0" presId="urn:diagrams.loki3.com/BracketList+Icon"/>
    <dgm:cxn modelId="{7348A8A8-E64A-416F-877E-6ED582EED6CC}" type="presParOf" srcId="{D05F1EFC-86D4-42BB-9B5D-266A8491F6AE}" destId="{63C3BD22-6E75-4B9D-AEDE-BB3F80B08496}" srcOrd="2" destOrd="0" presId="urn:diagrams.loki3.com/BracketList+Icon"/>
    <dgm:cxn modelId="{193178F4-0C5E-4E09-ABAD-452278A80741}" type="presParOf" srcId="{D05F1EFC-86D4-42BB-9B5D-266A8491F6AE}" destId="{80931B7D-CC9B-4CB0-BE02-AEDAF053E207}" srcOrd="3" destOrd="0" presId="urn:diagrams.loki3.com/BracketList+Icon"/>
  </dgm:cxnLst>
  <dgm:bg/>
  <dgm:whole>
    <a:ln>
      <a:solidFill>
        <a:srgbClr val="FFFF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F83AB-201F-4948-B32B-32894D5637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IN"/>
        </a:p>
      </dgm:t>
    </dgm:pt>
    <dgm:pt modelId="{8CB5EA6C-1F2D-470B-8FDE-AC682BFEFCC1}">
      <dgm:prSet phldrT="[Text]"/>
      <dgm:spPr/>
      <dgm:t>
        <a:bodyPr/>
        <a:lstStyle/>
        <a:p>
          <a:r>
            <a:rPr lang="en-IN" dirty="0" err="1" smtClean="0"/>
            <a:t>Goju</a:t>
          </a:r>
          <a:r>
            <a:rPr lang="en-IN" dirty="0" smtClean="0"/>
            <a:t> </a:t>
          </a:r>
          <a:r>
            <a:rPr lang="en-IN" dirty="0" err="1" smtClean="0"/>
            <a:t>Ryu</a:t>
          </a:r>
          <a:r>
            <a:rPr lang="en-IN" dirty="0" smtClean="0"/>
            <a:t> Groups with traceable lineage</a:t>
          </a:r>
          <a:endParaRPr lang="en-IN" dirty="0"/>
        </a:p>
      </dgm:t>
    </dgm:pt>
    <dgm:pt modelId="{0EC36582-82BF-4024-9FE3-26CDCB6331A4}" type="parTrans" cxnId="{91000136-0493-4A7F-9307-034D71F4628C}">
      <dgm:prSet/>
      <dgm:spPr/>
      <dgm:t>
        <a:bodyPr/>
        <a:lstStyle/>
        <a:p>
          <a:endParaRPr lang="en-IN"/>
        </a:p>
      </dgm:t>
    </dgm:pt>
    <dgm:pt modelId="{96F71E13-B0F6-4CB2-8206-D33AC77D230A}" type="sibTrans" cxnId="{91000136-0493-4A7F-9307-034D71F4628C}">
      <dgm:prSet/>
      <dgm:spPr/>
      <dgm:t>
        <a:bodyPr/>
        <a:lstStyle/>
        <a:p>
          <a:endParaRPr lang="en-IN"/>
        </a:p>
      </dgm:t>
    </dgm:pt>
    <dgm:pt modelId="{76A1959D-F381-49FB-9D84-617432878CF0}">
      <dgm:prSet/>
      <dgm:spPr/>
      <dgm:t>
        <a:bodyPr/>
        <a:lstStyle/>
        <a:p>
          <a:r>
            <a:rPr lang="en-IN" dirty="0" smtClean="0"/>
            <a:t>Others</a:t>
          </a:r>
          <a:endParaRPr lang="en-IN" dirty="0"/>
        </a:p>
      </dgm:t>
    </dgm:pt>
    <dgm:pt modelId="{0BFC551B-3233-4C31-A27B-EED2BA41C9B5}" type="parTrans" cxnId="{7C9C29B5-2697-4201-9BBC-50FEBBD4D3CC}">
      <dgm:prSet/>
      <dgm:spPr/>
      <dgm:t>
        <a:bodyPr/>
        <a:lstStyle/>
        <a:p>
          <a:endParaRPr lang="en-IN"/>
        </a:p>
      </dgm:t>
    </dgm:pt>
    <dgm:pt modelId="{316E36B2-772A-40DC-B545-F51345C7A765}" type="sibTrans" cxnId="{7C9C29B5-2697-4201-9BBC-50FEBBD4D3CC}">
      <dgm:prSet/>
      <dgm:spPr/>
      <dgm:t>
        <a:bodyPr/>
        <a:lstStyle/>
        <a:p>
          <a:endParaRPr lang="en-IN"/>
        </a:p>
      </dgm:t>
    </dgm:pt>
    <dgm:pt modelId="{A6505652-C596-472D-B233-7499CBF33363}">
      <dgm:prSet phldrT="[Text]"/>
      <dgm:spPr>
        <a:solidFill>
          <a:srgbClr val="FF0000"/>
        </a:solidFill>
      </dgm:spPr>
      <dgm:t>
        <a:bodyPr/>
        <a:lstStyle/>
        <a:p>
          <a:r>
            <a:rPr lang="en-IN" dirty="0" smtClean="0"/>
            <a:t>Other groups with traceable technical lineage shall be screened shortly -  such groups should have  its presence in minimum of 25 countries</a:t>
          </a:r>
          <a:endParaRPr lang="en-IN" dirty="0"/>
        </a:p>
      </dgm:t>
    </dgm:pt>
    <dgm:pt modelId="{484DE539-9358-4849-AEB9-0BBB1243B996}" type="parTrans" cxnId="{58795302-847D-4A10-817C-52A9437BA9D2}">
      <dgm:prSet/>
      <dgm:spPr/>
      <dgm:t>
        <a:bodyPr/>
        <a:lstStyle/>
        <a:p>
          <a:endParaRPr lang="en-IN"/>
        </a:p>
      </dgm:t>
    </dgm:pt>
    <dgm:pt modelId="{C9713EF1-160A-4110-96DF-94FF2211346C}" type="sibTrans" cxnId="{58795302-847D-4A10-817C-52A9437BA9D2}">
      <dgm:prSet/>
      <dgm:spPr/>
      <dgm:t>
        <a:bodyPr/>
        <a:lstStyle/>
        <a:p>
          <a:endParaRPr lang="en-IN"/>
        </a:p>
      </dgm:t>
    </dgm:pt>
    <dgm:pt modelId="{ED440FFA-573D-4163-89AD-021EF995C773}">
      <dgm:prSet phldrT="[Text]"/>
      <dgm:spPr>
        <a:solidFill>
          <a:srgbClr val="FF0000"/>
        </a:solidFill>
      </dgm:spPr>
      <dgm:t>
        <a:bodyPr/>
        <a:lstStyle/>
        <a:p>
          <a:r>
            <a:rPr lang="en-IN" dirty="0" smtClean="0"/>
            <a:t>IOGKF</a:t>
          </a:r>
          <a:endParaRPr lang="en-IN" dirty="0"/>
        </a:p>
      </dgm:t>
    </dgm:pt>
    <dgm:pt modelId="{0C78C4D1-506E-49F0-9119-CD24DEEC7963}" type="sibTrans" cxnId="{2386D1C4-0582-40A4-925A-E21B81DFE7BD}">
      <dgm:prSet/>
      <dgm:spPr/>
      <dgm:t>
        <a:bodyPr/>
        <a:lstStyle/>
        <a:p>
          <a:endParaRPr lang="en-IN"/>
        </a:p>
      </dgm:t>
    </dgm:pt>
    <dgm:pt modelId="{71F9E0A8-C4BE-491B-AF26-B4DCFFA7F0FD}" type="parTrans" cxnId="{2386D1C4-0582-40A4-925A-E21B81DFE7BD}">
      <dgm:prSet/>
      <dgm:spPr/>
      <dgm:t>
        <a:bodyPr/>
        <a:lstStyle/>
        <a:p>
          <a:endParaRPr lang="en-IN"/>
        </a:p>
      </dgm:t>
    </dgm:pt>
    <dgm:pt modelId="{1953EEBB-F775-994E-A8C8-F64BB1D7B0F6}">
      <dgm:prSet phldrT="[Text]"/>
      <dgm:spPr>
        <a:solidFill>
          <a:srgbClr val="FF0000"/>
        </a:solidFill>
      </dgm:spPr>
      <dgm:t>
        <a:bodyPr/>
        <a:lstStyle/>
        <a:p>
          <a:r>
            <a:rPr lang="en-IN" dirty="0" smtClean="0"/>
            <a:t>Kenbu Kai</a:t>
          </a:r>
          <a:endParaRPr lang="en-IN" dirty="0"/>
        </a:p>
      </dgm:t>
    </dgm:pt>
    <dgm:pt modelId="{B9D6B5A9-0D7D-7947-B2FC-DBE6C9B4521B}" type="parTrans" cxnId="{DF217580-328C-6A46-AD83-0CC66F8F34BB}">
      <dgm:prSet/>
      <dgm:spPr/>
      <dgm:t>
        <a:bodyPr/>
        <a:lstStyle/>
        <a:p>
          <a:endParaRPr lang="en-US"/>
        </a:p>
      </dgm:t>
    </dgm:pt>
    <dgm:pt modelId="{218DFD35-4155-5E47-B2CE-662F3ACE1956}" type="sibTrans" cxnId="{DF217580-328C-6A46-AD83-0CC66F8F34BB}">
      <dgm:prSet/>
      <dgm:spPr/>
      <dgm:t>
        <a:bodyPr/>
        <a:lstStyle/>
        <a:p>
          <a:endParaRPr lang="en-US"/>
        </a:p>
      </dgm:t>
    </dgm:pt>
    <dgm:pt modelId="{3FAA79C0-89C2-F241-A252-CB6E3A9E1386}">
      <dgm:prSet phldrT="[Text]"/>
      <dgm:spPr>
        <a:solidFill>
          <a:srgbClr val="FF0000"/>
        </a:solidFill>
      </dgm:spPr>
      <dgm:t>
        <a:bodyPr/>
        <a:lstStyle/>
        <a:p>
          <a:r>
            <a:rPr lang="en-IN" dirty="0" smtClean="0"/>
            <a:t>GojuKai </a:t>
          </a:r>
          <a:endParaRPr lang="en-IN" dirty="0"/>
        </a:p>
      </dgm:t>
    </dgm:pt>
    <dgm:pt modelId="{82F61EAA-B9F6-F842-98CE-E1AD9E534FB7}" type="parTrans" cxnId="{66A74811-6C27-5245-B405-EC45EB6272EF}">
      <dgm:prSet/>
      <dgm:spPr/>
      <dgm:t>
        <a:bodyPr/>
        <a:lstStyle/>
        <a:p>
          <a:endParaRPr lang="en-US"/>
        </a:p>
      </dgm:t>
    </dgm:pt>
    <dgm:pt modelId="{3E39B996-7570-7643-B9C8-FCF108102C74}" type="sibTrans" cxnId="{66A74811-6C27-5245-B405-EC45EB6272EF}">
      <dgm:prSet/>
      <dgm:spPr/>
      <dgm:t>
        <a:bodyPr/>
        <a:lstStyle/>
        <a:p>
          <a:endParaRPr lang="en-US"/>
        </a:p>
      </dgm:t>
    </dgm:pt>
    <dgm:pt modelId="{C2EED7F8-32DF-6B4F-A84B-873078635673}">
      <dgm:prSet phldrT="[Text]"/>
      <dgm:spPr>
        <a:solidFill>
          <a:srgbClr val="FF0000"/>
        </a:solidFill>
      </dgm:spPr>
      <dgm:t>
        <a:bodyPr/>
        <a:lstStyle/>
        <a:p>
          <a:r>
            <a:rPr lang="en-IN" dirty="0" smtClean="0"/>
            <a:t>Kenshi Kai</a:t>
          </a:r>
          <a:endParaRPr lang="en-IN" dirty="0"/>
        </a:p>
      </dgm:t>
    </dgm:pt>
    <dgm:pt modelId="{8A8596DB-39D6-9B41-BFFC-DD3C119046FE}" type="parTrans" cxnId="{1CBC3956-13ED-7142-A9BD-9E8853A4ED76}">
      <dgm:prSet/>
      <dgm:spPr/>
      <dgm:t>
        <a:bodyPr/>
        <a:lstStyle/>
        <a:p>
          <a:endParaRPr lang="en-US"/>
        </a:p>
      </dgm:t>
    </dgm:pt>
    <dgm:pt modelId="{E59A58CA-F636-B741-8DF7-D1EAA5A15957}" type="sibTrans" cxnId="{1CBC3956-13ED-7142-A9BD-9E8853A4ED76}">
      <dgm:prSet/>
      <dgm:spPr/>
      <dgm:t>
        <a:bodyPr/>
        <a:lstStyle/>
        <a:p>
          <a:endParaRPr lang="en-US"/>
        </a:p>
      </dgm:t>
    </dgm:pt>
    <dgm:pt modelId="{C1A7FA48-2293-4748-95C8-5FE02ADBA5DA}">
      <dgm:prSet phldrT="[Text]"/>
      <dgm:spPr>
        <a:solidFill>
          <a:srgbClr val="FF0000"/>
        </a:solidFill>
      </dgm:spPr>
      <dgm:t>
        <a:bodyPr/>
        <a:lstStyle/>
        <a:p>
          <a:r>
            <a:rPr lang="en-IN" dirty="0" smtClean="0"/>
            <a:t>Ujiage Kai</a:t>
          </a:r>
          <a:endParaRPr lang="en-IN" dirty="0"/>
        </a:p>
      </dgm:t>
    </dgm:pt>
    <dgm:pt modelId="{8B409866-5948-1B4C-B3C4-F72D640A7DE2}" type="parTrans" cxnId="{608A9622-4F8E-A14A-90A3-A14856D081E2}">
      <dgm:prSet/>
      <dgm:spPr/>
      <dgm:t>
        <a:bodyPr/>
        <a:lstStyle/>
        <a:p>
          <a:endParaRPr lang="en-US"/>
        </a:p>
      </dgm:t>
    </dgm:pt>
    <dgm:pt modelId="{09BA5219-AA4B-4C40-8661-8807F25B6997}" type="sibTrans" cxnId="{608A9622-4F8E-A14A-90A3-A14856D081E2}">
      <dgm:prSet/>
      <dgm:spPr/>
      <dgm:t>
        <a:bodyPr/>
        <a:lstStyle/>
        <a:p>
          <a:endParaRPr lang="en-US"/>
        </a:p>
      </dgm:t>
    </dgm:pt>
    <dgm:pt modelId="{6D64C5D5-3148-5147-8EA6-F966D4EE0BEA}">
      <dgm:prSet phldrT="[Text]"/>
      <dgm:spPr>
        <a:solidFill>
          <a:srgbClr val="FF0000"/>
        </a:solidFill>
      </dgm:spPr>
      <dgm:t>
        <a:bodyPr/>
        <a:lstStyle/>
        <a:p>
          <a:r>
            <a:rPr lang="en-IN" dirty="0" smtClean="0"/>
            <a:t>Seiwa Kai</a:t>
          </a:r>
          <a:endParaRPr lang="en-IN" dirty="0"/>
        </a:p>
      </dgm:t>
    </dgm:pt>
    <dgm:pt modelId="{95B6D317-6453-0847-B3DE-051F7971D9A4}" type="parTrans" cxnId="{485F5A8A-40A9-6446-9B9A-B964A2C571AB}">
      <dgm:prSet/>
      <dgm:spPr/>
      <dgm:t>
        <a:bodyPr/>
        <a:lstStyle/>
        <a:p>
          <a:endParaRPr lang="en-US"/>
        </a:p>
      </dgm:t>
    </dgm:pt>
    <dgm:pt modelId="{7E45EF76-AEE3-C54E-8315-FCAA9C808A00}" type="sibTrans" cxnId="{485F5A8A-40A9-6446-9B9A-B964A2C571AB}">
      <dgm:prSet/>
      <dgm:spPr/>
      <dgm:t>
        <a:bodyPr/>
        <a:lstStyle/>
        <a:p>
          <a:endParaRPr lang="en-US"/>
        </a:p>
      </dgm:t>
    </dgm:pt>
    <dgm:pt modelId="{C93FAEAB-36E7-6443-A2A9-711F30760128}">
      <dgm:prSet phldrT="[Text]"/>
      <dgm:spPr>
        <a:solidFill>
          <a:srgbClr val="FF0000"/>
        </a:solidFill>
      </dgm:spPr>
      <dgm:t>
        <a:bodyPr/>
        <a:lstStyle/>
        <a:p>
          <a:r>
            <a:rPr lang="en-IN" dirty="0" smtClean="0"/>
            <a:t>Rengokai</a:t>
          </a:r>
          <a:endParaRPr lang="en-IN" dirty="0"/>
        </a:p>
      </dgm:t>
    </dgm:pt>
    <dgm:pt modelId="{CD51F582-A767-B846-92EB-F307328B9626}" type="parTrans" cxnId="{68D33830-7DDA-B34B-B49C-E153396B77C1}">
      <dgm:prSet/>
      <dgm:spPr/>
      <dgm:t>
        <a:bodyPr/>
        <a:lstStyle/>
        <a:p>
          <a:endParaRPr lang="en-US"/>
        </a:p>
      </dgm:t>
    </dgm:pt>
    <dgm:pt modelId="{DCF616E7-4754-194E-9570-411E394FD922}" type="sibTrans" cxnId="{68D33830-7DDA-B34B-B49C-E153396B77C1}">
      <dgm:prSet/>
      <dgm:spPr/>
      <dgm:t>
        <a:bodyPr/>
        <a:lstStyle/>
        <a:p>
          <a:endParaRPr lang="en-US"/>
        </a:p>
      </dgm:t>
    </dgm:pt>
    <dgm:pt modelId="{CE7D797D-31A0-A441-B6D4-6425D1F86B9B}">
      <dgm:prSet phldrT="[Text]"/>
      <dgm:spPr>
        <a:solidFill>
          <a:srgbClr val="FF0000"/>
        </a:solidFill>
      </dgm:spPr>
      <dgm:t>
        <a:bodyPr/>
        <a:lstStyle/>
        <a:p>
          <a:r>
            <a:rPr lang="en-IN" dirty="0" smtClean="0"/>
            <a:t>Jundokan</a:t>
          </a:r>
          <a:endParaRPr lang="en-IN" dirty="0"/>
        </a:p>
      </dgm:t>
    </dgm:pt>
    <dgm:pt modelId="{23AC08D5-3B01-3144-A936-1664BCEF1F0F}" type="parTrans" cxnId="{378F8BD0-E3C1-DC40-A8DA-4AEB4F5C0F36}">
      <dgm:prSet/>
      <dgm:spPr/>
      <dgm:t>
        <a:bodyPr/>
        <a:lstStyle/>
        <a:p>
          <a:endParaRPr lang="en-US"/>
        </a:p>
      </dgm:t>
    </dgm:pt>
    <dgm:pt modelId="{B3591053-0A84-F544-95B9-81DEFA8AF1B4}" type="sibTrans" cxnId="{378F8BD0-E3C1-DC40-A8DA-4AEB4F5C0F36}">
      <dgm:prSet/>
      <dgm:spPr/>
      <dgm:t>
        <a:bodyPr/>
        <a:lstStyle/>
        <a:p>
          <a:endParaRPr lang="en-US"/>
        </a:p>
      </dgm:t>
    </dgm:pt>
    <dgm:pt modelId="{5164DDBD-A689-E44A-99A5-EAC33653CB66}">
      <dgm:prSet phldrT="[Text]"/>
      <dgm:spPr>
        <a:solidFill>
          <a:srgbClr val="FF0000"/>
        </a:solidFill>
      </dgm:spPr>
      <dgm:t>
        <a:bodyPr/>
        <a:lstStyle/>
        <a:p>
          <a:r>
            <a:rPr lang="en-IN" dirty="0" smtClean="0"/>
            <a:t>OGKK</a:t>
          </a:r>
          <a:endParaRPr lang="en-IN" dirty="0"/>
        </a:p>
      </dgm:t>
    </dgm:pt>
    <dgm:pt modelId="{EA61FF13-1082-A642-B29C-4F31014CA391}" type="parTrans" cxnId="{0111376C-278F-1248-8D8B-02E84C1FE358}">
      <dgm:prSet/>
      <dgm:spPr/>
      <dgm:t>
        <a:bodyPr/>
        <a:lstStyle/>
        <a:p>
          <a:endParaRPr lang="en-US"/>
        </a:p>
      </dgm:t>
    </dgm:pt>
    <dgm:pt modelId="{B3E59927-7890-184F-AAB0-356238DA879D}" type="sibTrans" cxnId="{0111376C-278F-1248-8D8B-02E84C1FE358}">
      <dgm:prSet/>
      <dgm:spPr/>
      <dgm:t>
        <a:bodyPr/>
        <a:lstStyle/>
        <a:p>
          <a:endParaRPr lang="en-US"/>
        </a:p>
      </dgm:t>
    </dgm:pt>
    <dgm:pt modelId="{1877F108-6EBD-3F48-A5E6-B6DB6A99652F}">
      <dgm:prSet phldrT="[Text]"/>
      <dgm:spPr>
        <a:solidFill>
          <a:srgbClr val="FF0000"/>
        </a:solidFill>
      </dgm:spPr>
      <dgm:t>
        <a:bodyPr/>
        <a:lstStyle/>
        <a:p>
          <a:endParaRPr lang="en-IN" dirty="0"/>
        </a:p>
      </dgm:t>
    </dgm:pt>
    <dgm:pt modelId="{E2C5E109-4016-E84F-AAA0-93552DA74F64}" type="parTrans" cxnId="{F964F6B9-0DB9-FF49-A986-BE3A65889315}">
      <dgm:prSet/>
      <dgm:spPr/>
      <dgm:t>
        <a:bodyPr/>
        <a:lstStyle/>
        <a:p>
          <a:endParaRPr lang="en-US"/>
        </a:p>
      </dgm:t>
    </dgm:pt>
    <dgm:pt modelId="{DCA8B417-A1AE-3144-B434-D8DDDA7F67B0}" type="sibTrans" cxnId="{F964F6B9-0DB9-FF49-A986-BE3A65889315}">
      <dgm:prSet/>
      <dgm:spPr/>
      <dgm:t>
        <a:bodyPr/>
        <a:lstStyle/>
        <a:p>
          <a:endParaRPr lang="en-US"/>
        </a:p>
      </dgm:t>
    </dgm:pt>
    <dgm:pt modelId="{C92214E9-6F8D-B74D-BEE1-27E70C63F7DD}">
      <dgm:prSet phldrT="[Text]"/>
      <dgm:spPr>
        <a:solidFill>
          <a:srgbClr val="FF0000"/>
        </a:solidFill>
      </dgm:spPr>
      <dgm:t>
        <a:bodyPr/>
        <a:lstStyle/>
        <a:p>
          <a:r>
            <a:rPr lang="en-IN" dirty="0" smtClean="0"/>
            <a:t>Okinwan Goju Ryu</a:t>
          </a:r>
          <a:endParaRPr lang="en-IN" dirty="0"/>
        </a:p>
      </dgm:t>
    </dgm:pt>
    <dgm:pt modelId="{327088FE-B19F-A045-AF28-F6DA2470C2E6}" type="parTrans" cxnId="{8C861639-08A6-424A-8F28-44C590241FB5}">
      <dgm:prSet/>
      <dgm:spPr/>
      <dgm:t>
        <a:bodyPr/>
        <a:lstStyle/>
        <a:p>
          <a:endParaRPr lang="en-US"/>
        </a:p>
      </dgm:t>
    </dgm:pt>
    <dgm:pt modelId="{D393E95D-698F-C442-9514-8EFCBC8CE43D}" type="sibTrans" cxnId="{8C861639-08A6-424A-8F28-44C590241FB5}">
      <dgm:prSet/>
      <dgm:spPr/>
      <dgm:t>
        <a:bodyPr/>
        <a:lstStyle/>
        <a:p>
          <a:endParaRPr lang="en-US"/>
        </a:p>
      </dgm:t>
    </dgm:pt>
    <dgm:pt modelId="{1D23485B-49CD-406B-ACD1-42ACB5F8C55F}" type="pres">
      <dgm:prSet presAssocID="{BA3F83AB-201F-4948-B32B-32894D56376E}" presName="Name0" presStyleCnt="0">
        <dgm:presLayoutVars>
          <dgm:dir/>
          <dgm:animLvl val="lvl"/>
          <dgm:resizeHandles val="exact"/>
        </dgm:presLayoutVars>
      </dgm:prSet>
      <dgm:spPr/>
      <dgm:t>
        <a:bodyPr/>
        <a:lstStyle/>
        <a:p>
          <a:endParaRPr lang="en-IN"/>
        </a:p>
      </dgm:t>
    </dgm:pt>
    <dgm:pt modelId="{C51BCE1C-4542-4DA5-90A9-56D0F904B7AB}" type="pres">
      <dgm:prSet presAssocID="{8CB5EA6C-1F2D-470B-8FDE-AC682BFEFCC1}" presName="linNode" presStyleCnt="0"/>
      <dgm:spPr/>
    </dgm:pt>
    <dgm:pt modelId="{C6301B75-63D8-4CB0-BB1C-7204CCA6B8EB}" type="pres">
      <dgm:prSet presAssocID="{8CB5EA6C-1F2D-470B-8FDE-AC682BFEFCC1}" presName="parTx" presStyleLbl="revTx" presStyleIdx="0" presStyleCnt="2">
        <dgm:presLayoutVars>
          <dgm:chMax val="1"/>
          <dgm:bulletEnabled val="1"/>
        </dgm:presLayoutVars>
      </dgm:prSet>
      <dgm:spPr/>
      <dgm:t>
        <a:bodyPr/>
        <a:lstStyle/>
        <a:p>
          <a:endParaRPr lang="en-IN"/>
        </a:p>
      </dgm:t>
    </dgm:pt>
    <dgm:pt modelId="{77075E9C-E0C3-4D4C-A525-8D6E4359FC91}" type="pres">
      <dgm:prSet presAssocID="{8CB5EA6C-1F2D-470B-8FDE-AC682BFEFCC1}" presName="bracket" presStyleLbl="parChTrans1D1" presStyleIdx="0" presStyleCnt="2"/>
      <dgm:spPr/>
    </dgm:pt>
    <dgm:pt modelId="{3811437E-1B8F-4A18-9B73-646EFD7DE133}" type="pres">
      <dgm:prSet presAssocID="{8CB5EA6C-1F2D-470B-8FDE-AC682BFEFCC1}" presName="spH" presStyleCnt="0"/>
      <dgm:spPr/>
    </dgm:pt>
    <dgm:pt modelId="{1B0BA116-FD9E-423D-A0E9-037BDF76108A}" type="pres">
      <dgm:prSet presAssocID="{8CB5EA6C-1F2D-470B-8FDE-AC682BFEFCC1}" presName="desTx" presStyleLbl="node1" presStyleIdx="0" presStyleCnt="2">
        <dgm:presLayoutVars>
          <dgm:bulletEnabled val="1"/>
        </dgm:presLayoutVars>
      </dgm:prSet>
      <dgm:spPr/>
      <dgm:t>
        <a:bodyPr/>
        <a:lstStyle/>
        <a:p>
          <a:endParaRPr lang="en-IN"/>
        </a:p>
      </dgm:t>
    </dgm:pt>
    <dgm:pt modelId="{F0527C76-5141-4123-B99E-E7C0298DB075}" type="pres">
      <dgm:prSet presAssocID="{96F71E13-B0F6-4CB2-8206-D33AC77D230A}" presName="spV" presStyleCnt="0"/>
      <dgm:spPr/>
    </dgm:pt>
    <dgm:pt modelId="{D05F1EFC-86D4-42BB-9B5D-266A8491F6AE}" type="pres">
      <dgm:prSet presAssocID="{76A1959D-F381-49FB-9D84-617432878CF0}" presName="linNode" presStyleCnt="0"/>
      <dgm:spPr/>
    </dgm:pt>
    <dgm:pt modelId="{5F714BE8-0525-4F36-9A8F-52911FCA21A8}" type="pres">
      <dgm:prSet presAssocID="{76A1959D-F381-49FB-9D84-617432878CF0}" presName="parTx" presStyleLbl="revTx" presStyleIdx="1" presStyleCnt="2">
        <dgm:presLayoutVars>
          <dgm:chMax val="1"/>
          <dgm:bulletEnabled val="1"/>
        </dgm:presLayoutVars>
      </dgm:prSet>
      <dgm:spPr/>
      <dgm:t>
        <a:bodyPr/>
        <a:lstStyle/>
        <a:p>
          <a:endParaRPr lang="en-IN"/>
        </a:p>
      </dgm:t>
    </dgm:pt>
    <dgm:pt modelId="{BACFFAFC-5AC7-470C-9CEC-442258DA59ED}" type="pres">
      <dgm:prSet presAssocID="{76A1959D-F381-49FB-9D84-617432878CF0}" presName="bracket" presStyleLbl="parChTrans1D1" presStyleIdx="1" presStyleCnt="2"/>
      <dgm:spPr/>
    </dgm:pt>
    <dgm:pt modelId="{63C3BD22-6E75-4B9D-AEDE-BB3F80B08496}" type="pres">
      <dgm:prSet presAssocID="{76A1959D-F381-49FB-9D84-617432878CF0}" presName="spH" presStyleCnt="0"/>
      <dgm:spPr/>
    </dgm:pt>
    <dgm:pt modelId="{80931B7D-CC9B-4CB0-BE02-AEDAF053E207}" type="pres">
      <dgm:prSet presAssocID="{76A1959D-F381-49FB-9D84-617432878CF0}" presName="desTx" presStyleLbl="node1" presStyleIdx="1" presStyleCnt="2">
        <dgm:presLayoutVars>
          <dgm:bulletEnabled val="1"/>
        </dgm:presLayoutVars>
      </dgm:prSet>
      <dgm:spPr/>
      <dgm:t>
        <a:bodyPr/>
        <a:lstStyle/>
        <a:p>
          <a:endParaRPr lang="en-IN"/>
        </a:p>
      </dgm:t>
    </dgm:pt>
  </dgm:ptLst>
  <dgm:cxnLst>
    <dgm:cxn modelId="{FFB0C637-554B-BC43-9836-03C3396F4279}" type="presOf" srcId="{C93FAEAB-36E7-6443-A2A9-711F30760128}" destId="{1B0BA116-FD9E-423D-A0E9-037BDF76108A}" srcOrd="0" destOrd="6" presId="urn:diagrams.loki3.com/BracketList+Icon"/>
    <dgm:cxn modelId="{40F1E9E6-FD8E-48DE-B5EA-C17E041850C8}" type="presOf" srcId="{ED440FFA-573D-4163-89AD-021EF995C773}" destId="{1B0BA116-FD9E-423D-A0E9-037BDF76108A}" srcOrd="0" destOrd="0" presId="urn:diagrams.loki3.com/BracketList+Icon"/>
    <dgm:cxn modelId="{58795302-847D-4A10-817C-52A9437BA9D2}" srcId="{76A1959D-F381-49FB-9D84-617432878CF0}" destId="{A6505652-C596-472D-B233-7499CBF33363}" srcOrd="0" destOrd="0" parTransId="{484DE539-9358-4849-AEB9-0BBB1243B996}" sibTransId="{C9713EF1-160A-4110-96DF-94FF2211346C}"/>
    <dgm:cxn modelId="{DF217580-328C-6A46-AD83-0CC66F8F34BB}" srcId="{8CB5EA6C-1F2D-470B-8FDE-AC682BFEFCC1}" destId="{1953EEBB-F775-994E-A8C8-F64BB1D7B0F6}" srcOrd="1" destOrd="0" parTransId="{B9D6B5A9-0D7D-7947-B2FC-DBE6C9B4521B}" sibTransId="{218DFD35-4155-5E47-B2CE-662F3ACE1956}"/>
    <dgm:cxn modelId="{905D4FD5-97F5-7446-BA29-AC5DDC6F8568}" type="presOf" srcId="{1877F108-6EBD-3F48-A5E6-B6DB6A99652F}" destId="{1B0BA116-FD9E-423D-A0E9-037BDF76108A}" srcOrd="0" destOrd="10" presId="urn:diagrams.loki3.com/BracketList+Icon"/>
    <dgm:cxn modelId="{91000136-0493-4A7F-9307-034D71F4628C}" srcId="{BA3F83AB-201F-4948-B32B-32894D56376E}" destId="{8CB5EA6C-1F2D-470B-8FDE-AC682BFEFCC1}" srcOrd="0" destOrd="0" parTransId="{0EC36582-82BF-4024-9FE3-26CDCB6331A4}" sibTransId="{96F71E13-B0F6-4CB2-8206-D33AC77D230A}"/>
    <dgm:cxn modelId="{875FA967-89B3-4243-B041-432B16352261}" type="presOf" srcId="{5164DDBD-A689-E44A-99A5-EAC33653CB66}" destId="{1B0BA116-FD9E-423D-A0E9-037BDF76108A}" srcOrd="0" destOrd="8" presId="urn:diagrams.loki3.com/BracketList+Icon"/>
    <dgm:cxn modelId="{0111376C-278F-1248-8D8B-02E84C1FE358}" srcId="{8CB5EA6C-1F2D-470B-8FDE-AC682BFEFCC1}" destId="{5164DDBD-A689-E44A-99A5-EAC33653CB66}" srcOrd="8" destOrd="0" parTransId="{EA61FF13-1082-A642-B29C-4F31014CA391}" sibTransId="{B3E59927-7890-184F-AAB0-356238DA879D}"/>
    <dgm:cxn modelId="{B4CD164D-6AC2-AD41-A4C7-2EAAF4FC23EC}" type="presOf" srcId="{CE7D797D-31A0-A441-B6D4-6425D1F86B9B}" destId="{1B0BA116-FD9E-423D-A0E9-037BDF76108A}" srcOrd="0" destOrd="7" presId="urn:diagrams.loki3.com/BracketList+Icon"/>
    <dgm:cxn modelId="{4B0F0F1B-4AFA-4089-8913-054D6464143D}" type="presOf" srcId="{76A1959D-F381-49FB-9D84-617432878CF0}" destId="{5F714BE8-0525-4F36-9A8F-52911FCA21A8}" srcOrd="0" destOrd="0" presId="urn:diagrams.loki3.com/BracketList+Icon"/>
    <dgm:cxn modelId="{F6495CC7-27DB-4745-B78E-57AB5E56A92E}" type="presOf" srcId="{A6505652-C596-472D-B233-7499CBF33363}" destId="{80931B7D-CC9B-4CB0-BE02-AEDAF053E207}" srcOrd="0" destOrd="0" presId="urn:diagrams.loki3.com/BracketList+Icon"/>
    <dgm:cxn modelId="{1D6F3D63-E30A-4226-A938-47AB1CE33ACC}" type="presOf" srcId="{BA3F83AB-201F-4948-B32B-32894D56376E}" destId="{1D23485B-49CD-406B-ACD1-42ACB5F8C55F}" srcOrd="0" destOrd="0" presId="urn:diagrams.loki3.com/BracketList+Icon"/>
    <dgm:cxn modelId="{378F8BD0-E3C1-DC40-A8DA-4AEB4F5C0F36}" srcId="{8CB5EA6C-1F2D-470B-8FDE-AC682BFEFCC1}" destId="{CE7D797D-31A0-A441-B6D4-6425D1F86B9B}" srcOrd="7" destOrd="0" parTransId="{23AC08D5-3B01-3144-A936-1664BCEF1F0F}" sibTransId="{B3591053-0A84-F544-95B9-81DEFA8AF1B4}"/>
    <dgm:cxn modelId="{485F5A8A-40A9-6446-9B9A-B964A2C571AB}" srcId="{8CB5EA6C-1F2D-470B-8FDE-AC682BFEFCC1}" destId="{6D64C5D5-3148-5147-8EA6-F966D4EE0BEA}" srcOrd="5" destOrd="0" parTransId="{95B6D317-6453-0847-B3DE-051F7971D9A4}" sibTransId="{7E45EF76-AEE3-C54E-8315-FCAA9C808A00}"/>
    <dgm:cxn modelId="{6E2D4786-B01D-EF48-BF85-3ADBC08CFAC8}" type="presOf" srcId="{C1A7FA48-2293-4748-95C8-5FE02ADBA5DA}" destId="{1B0BA116-FD9E-423D-A0E9-037BDF76108A}" srcOrd="0" destOrd="4" presId="urn:diagrams.loki3.com/BracketList+Icon"/>
    <dgm:cxn modelId="{FCD93E07-E4CC-8446-9589-F45F321B1775}" type="presOf" srcId="{C92214E9-6F8D-B74D-BEE1-27E70C63F7DD}" destId="{1B0BA116-FD9E-423D-A0E9-037BDF76108A}" srcOrd="0" destOrd="9" presId="urn:diagrams.loki3.com/BracketList+Icon"/>
    <dgm:cxn modelId="{8360606C-0EFC-E44E-A8F4-4FD3DBF86EFB}" type="presOf" srcId="{6D64C5D5-3148-5147-8EA6-F966D4EE0BEA}" destId="{1B0BA116-FD9E-423D-A0E9-037BDF76108A}" srcOrd="0" destOrd="5" presId="urn:diagrams.loki3.com/BracketList+Icon"/>
    <dgm:cxn modelId="{66A74811-6C27-5245-B405-EC45EB6272EF}" srcId="{8CB5EA6C-1F2D-470B-8FDE-AC682BFEFCC1}" destId="{3FAA79C0-89C2-F241-A252-CB6E3A9E1386}" srcOrd="2" destOrd="0" parTransId="{82F61EAA-B9F6-F842-98CE-E1AD9E534FB7}" sibTransId="{3E39B996-7570-7643-B9C8-FCF108102C74}"/>
    <dgm:cxn modelId="{FD4E255D-7681-854D-86C4-AD8834AF0A9D}" type="presOf" srcId="{1953EEBB-F775-994E-A8C8-F64BB1D7B0F6}" destId="{1B0BA116-FD9E-423D-A0E9-037BDF76108A}" srcOrd="0" destOrd="1" presId="urn:diagrams.loki3.com/BracketList+Icon"/>
    <dgm:cxn modelId="{1CBC3956-13ED-7142-A9BD-9E8853A4ED76}" srcId="{8CB5EA6C-1F2D-470B-8FDE-AC682BFEFCC1}" destId="{C2EED7F8-32DF-6B4F-A84B-873078635673}" srcOrd="3" destOrd="0" parTransId="{8A8596DB-39D6-9B41-BFFC-DD3C119046FE}" sibTransId="{E59A58CA-F636-B741-8DF7-D1EAA5A15957}"/>
    <dgm:cxn modelId="{DD49CCEA-CC05-8849-B368-B11F5490006F}" type="presOf" srcId="{3FAA79C0-89C2-F241-A252-CB6E3A9E1386}" destId="{1B0BA116-FD9E-423D-A0E9-037BDF76108A}" srcOrd="0" destOrd="2" presId="urn:diagrams.loki3.com/BracketList+Icon"/>
    <dgm:cxn modelId="{8C861639-08A6-424A-8F28-44C590241FB5}" srcId="{8CB5EA6C-1F2D-470B-8FDE-AC682BFEFCC1}" destId="{C92214E9-6F8D-B74D-BEE1-27E70C63F7DD}" srcOrd="9" destOrd="0" parTransId="{327088FE-B19F-A045-AF28-F6DA2470C2E6}" sibTransId="{D393E95D-698F-C442-9514-8EFCBC8CE43D}"/>
    <dgm:cxn modelId="{7C9C29B5-2697-4201-9BBC-50FEBBD4D3CC}" srcId="{BA3F83AB-201F-4948-B32B-32894D56376E}" destId="{76A1959D-F381-49FB-9D84-617432878CF0}" srcOrd="1" destOrd="0" parTransId="{0BFC551B-3233-4C31-A27B-EED2BA41C9B5}" sibTransId="{316E36B2-772A-40DC-B545-F51345C7A765}"/>
    <dgm:cxn modelId="{2386D1C4-0582-40A4-925A-E21B81DFE7BD}" srcId="{8CB5EA6C-1F2D-470B-8FDE-AC682BFEFCC1}" destId="{ED440FFA-573D-4163-89AD-021EF995C773}" srcOrd="0" destOrd="0" parTransId="{71F9E0A8-C4BE-491B-AF26-B4DCFFA7F0FD}" sibTransId="{0C78C4D1-506E-49F0-9119-CD24DEEC7963}"/>
    <dgm:cxn modelId="{68D33830-7DDA-B34B-B49C-E153396B77C1}" srcId="{8CB5EA6C-1F2D-470B-8FDE-AC682BFEFCC1}" destId="{C93FAEAB-36E7-6443-A2A9-711F30760128}" srcOrd="6" destOrd="0" parTransId="{CD51F582-A767-B846-92EB-F307328B9626}" sibTransId="{DCF616E7-4754-194E-9570-411E394FD922}"/>
    <dgm:cxn modelId="{608A9622-4F8E-A14A-90A3-A14856D081E2}" srcId="{8CB5EA6C-1F2D-470B-8FDE-AC682BFEFCC1}" destId="{C1A7FA48-2293-4748-95C8-5FE02ADBA5DA}" srcOrd="4" destOrd="0" parTransId="{8B409866-5948-1B4C-B3C4-F72D640A7DE2}" sibTransId="{09BA5219-AA4B-4C40-8661-8807F25B6997}"/>
    <dgm:cxn modelId="{F964F6B9-0DB9-FF49-A986-BE3A65889315}" srcId="{8CB5EA6C-1F2D-470B-8FDE-AC682BFEFCC1}" destId="{1877F108-6EBD-3F48-A5E6-B6DB6A99652F}" srcOrd="10" destOrd="0" parTransId="{E2C5E109-4016-E84F-AAA0-93552DA74F64}" sibTransId="{DCA8B417-A1AE-3144-B434-D8DDDA7F67B0}"/>
    <dgm:cxn modelId="{CD1BCD2C-2BC5-C640-8617-13C4BC049BB5}" type="presOf" srcId="{C2EED7F8-32DF-6B4F-A84B-873078635673}" destId="{1B0BA116-FD9E-423D-A0E9-037BDF76108A}" srcOrd="0" destOrd="3" presId="urn:diagrams.loki3.com/BracketList+Icon"/>
    <dgm:cxn modelId="{3B2697E6-F502-41CB-BE1A-5A692CF411ED}" type="presOf" srcId="{8CB5EA6C-1F2D-470B-8FDE-AC682BFEFCC1}" destId="{C6301B75-63D8-4CB0-BB1C-7204CCA6B8EB}" srcOrd="0" destOrd="0" presId="urn:diagrams.loki3.com/BracketList+Icon"/>
    <dgm:cxn modelId="{A9D885A9-2373-4083-86DF-AA0391962E65}" type="presParOf" srcId="{1D23485B-49CD-406B-ACD1-42ACB5F8C55F}" destId="{C51BCE1C-4542-4DA5-90A9-56D0F904B7AB}" srcOrd="0" destOrd="0" presId="urn:diagrams.loki3.com/BracketList+Icon"/>
    <dgm:cxn modelId="{34B7D92C-DD8E-436E-A2F4-4E7669B20E41}" type="presParOf" srcId="{C51BCE1C-4542-4DA5-90A9-56D0F904B7AB}" destId="{C6301B75-63D8-4CB0-BB1C-7204CCA6B8EB}" srcOrd="0" destOrd="0" presId="urn:diagrams.loki3.com/BracketList+Icon"/>
    <dgm:cxn modelId="{E85B1DD0-3F33-4FF4-A2F3-25B0EB4F50E9}" type="presParOf" srcId="{C51BCE1C-4542-4DA5-90A9-56D0F904B7AB}" destId="{77075E9C-E0C3-4D4C-A525-8D6E4359FC91}" srcOrd="1" destOrd="0" presId="urn:diagrams.loki3.com/BracketList+Icon"/>
    <dgm:cxn modelId="{16B68891-7C8B-4446-933E-8264D1F0BF36}" type="presParOf" srcId="{C51BCE1C-4542-4DA5-90A9-56D0F904B7AB}" destId="{3811437E-1B8F-4A18-9B73-646EFD7DE133}" srcOrd="2" destOrd="0" presId="urn:diagrams.loki3.com/BracketList+Icon"/>
    <dgm:cxn modelId="{83892DFA-0703-4A77-8E21-3A159A445FA5}" type="presParOf" srcId="{C51BCE1C-4542-4DA5-90A9-56D0F904B7AB}" destId="{1B0BA116-FD9E-423D-A0E9-037BDF76108A}" srcOrd="3" destOrd="0" presId="urn:diagrams.loki3.com/BracketList+Icon"/>
    <dgm:cxn modelId="{352EE8F8-A013-4A76-9970-3EFF740DF446}" type="presParOf" srcId="{1D23485B-49CD-406B-ACD1-42ACB5F8C55F}" destId="{F0527C76-5141-4123-B99E-E7C0298DB075}" srcOrd="1" destOrd="0" presId="urn:diagrams.loki3.com/BracketList+Icon"/>
    <dgm:cxn modelId="{ECB04DAC-3399-4D2C-87F2-7DD9138F9A8B}" type="presParOf" srcId="{1D23485B-49CD-406B-ACD1-42ACB5F8C55F}" destId="{D05F1EFC-86D4-42BB-9B5D-266A8491F6AE}" srcOrd="2" destOrd="0" presId="urn:diagrams.loki3.com/BracketList+Icon"/>
    <dgm:cxn modelId="{FB3A1992-E4B7-420D-9925-E2680BA8AA3A}" type="presParOf" srcId="{D05F1EFC-86D4-42BB-9B5D-266A8491F6AE}" destId="{5F714BE8-0525-4F36-9A8F-52911FCA21A8}" srcOrd="0" destOrd="0" presId="urn:diagrams.loki3.com/BracketList+Icon"/>
    <dgm:cxn modelId="{03B3A5E3-4DC8-45BE-AF7D-78E243BF6C22}" type="presParOf" srcId="{D05F1EFC-86D4-42BB-9B5D-266A8491F6AE}" destId="{BACFFAFC-5AC7-470C-9CEC-442258DA59ED}" srcOrd="1" destOrd="0" presId="urn:diagrams.loki3.com/BracketList+Icon"/>
    <dgm:cxn modelId="{70B6C599-7A7A-4A4B-BFCE-76681EAFCBF5}" type="presParOf" srcId="{D05F1EFC-86D4-42BB-9B5D-266A8491F6AE}" destId="{63C3BD22-6E75-4B9D-AEDE-BB3F80B08496}" srcOrd="2" destOrd="0" presId="urn:diagrams.loki3.com/BracketList+Icon"/>
    <dgm:cxn modelId="{69E753AF-C246-4A0B-9AA1-963AC632CF4A}" type="presParOf" srcId="{D05F1EFC-86D4-42BB-9B5D-266A8491F6AE}" destId="{80931B7D-CC9B-4CB0-BE02-AEDAF053E20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F83AB-201F-4948-B32B-32894D5637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IN"/>
        </a:p>
      </dgm:t>
    </dgm:pt>
    <dgm:pt modelId="{8CB5EA6C-1F2D-470B-8FDE-AC682BFEFCC1}">
      <dgm:prSet phldrT="[Text]"/>
      <dgm:spPr/>
      <dgm:t>
        <a:bodyPr/>
        <a:lstStyle/>
        <a:p>
          <a:r>
            <a:rPr lang="en-IN" dirty="0" err="1" smtClean="0"/>
            <a:t>Shito</a:t>
          </a:r>
          <a:r>
            <a:rPr lang="en-IN" dirty="0" smtClean="0"/>
            <a:t> </a:t>
          </a:r>
          <a:r>
            <a:rPr lang="en-IN" dirty="0" err="1" smtClean="0"/>
            <a:t>Ryu</a:t>
          </a:r>
          <a:r>
            <a:rPr lang="en-IN" dirty="0" smtClean="0"/>
            <a:t> Groups with traceable lineage</a:t>
          </a:r>
          <a:endParaRPr lang="en-IN" dirty="0"/>
        </a:p>
      </dgm:t>
    </dgm:pt>
    <dgm:pt modelId="{0EC36582-82BF-4024-9FE3-26CDCB6331A4}" type="parTrans" cxnId="{91000136-0493-4A7F-9307-034D71F4628C}">
      <dgm:prSet/>
      <dgm:spPr/>
      <dgm:t>
        <a:bodyPr/>
        <a:lstStyle/>
        <a:p>
          <a:endParaRPr lang="en-IN"/>
        </a:p>
      </dgm:t>
    </dgm:pt>
    <dgm:pt modelId="{96F71E13-B0F6-4CB2-8206-D33AC77D230A}" type="sibTrans" cxnId="{91000136-0493-4A7F-9307-034D71F4628C}">
      <dgm:prSet/>
      <dgm:spPr/>
      <dgm:t>
        <a:bodyPr/>
        <a:lstStyle/>
        <a:p>
          <a:endParaRPr lang="en-IN"/>
        </a:p>
      </dgm:t>
    </dgm:pt>
    <dgm:pt modelId="{ED440FFA-573D-4163-89AD-021EF995C773}">
      <dgm:prSet phldrT="[Text]"/>
      <dgm:spPr>
        <a:solidFill>
          <a:srgbClr val="92D050"/>
        </a:solidFill>
      </dgm:spPr>
      <dgm:t>
        <a:bodyPr/>
        <a:lstStyle/>
        <a:p>
          <a:r>
            <a:rPr lang="en-IN" dirty="0" smtClean="0"/>
            <a:t>Inoue Ha </a:t>
          </a:r>
          <a:endParaRPr lang="en-IN" dirty="0"/>
        </a:p>
      </dgm:t>
    </dgm:pt>
    <dgm:pt modelId="{71F9E0A8-C4BE-491B-AF26-B4DCFFA7F0FD}" type="parTrans" cxnId="{2386D1C4-0582-40A4-925A-E21B81DFE7BD}">
      <dgm:prSet/>
      <dgm:spPr/>
      <dgm:t>
        <a:bodyPr/>
        <a:lstStyle/>
        <a:p>
          <a:endParaRPr lang="en-IN"/>
        </a:p>
      </dgm:t>
    </dgm:pt>
    <dgm:pt modelId="{0C78C4D1-506E-49F0-9119-CD24DEEC7963}" type="sibTrans" cxnId="{2386D1C4-0582-40A4-925A-E21B81DFE7BD}">
      <dgm:prSet/>
      <dgm:spPr/>
      <dgm:t>
        <a:bodyPr/>
        <a:lstStyle/>
        <a:p>
          <a:endParaRPr lang="en-IN"/>
        </a:p>
      </dgm:t>
    </dgm:pt>
    <dgm:pt modelId="{76A1959D-F381-49FB-9D84-617432878CF0}">
      <dgm:prSet/>
      <dgm:spPr/>
      <dgm:t>
        <a:bodyPr/>
        <a:lstStyle/>
        <a:p>
          <a:r>
            <a:rPr lang="en-IN" dirty="0" smtClean="0"/>
            <a:t>Others</a:t>
          </a:r>
          <a:endParaRPr lang="en-IN" dirty="0"/>
        </a:p>
      </dgm:t>
    </dgm:pt>
    <dgm:pt modelId="{0BFC551B-3233-4C31-A27B-EED2BA41C9B5}" type="parTrans" cxnId="{7C9C29B5-2697-4201-9BBC-50FEBBD4D3CC}">
      <dgm:prSet/>
      <dgm:spPr/>
      <dgm:t>
        <a:bodyPr/>
        <a:lstStyle/>
        <a:p>
          <a:endParaRPr lang="en-IN"/>
        </a:p>
      </dgm:t>
    </dgm:pt>
    <dgm:pt modelId="{316E36B2-772A-40DC-B545-F51345C7A765}" type="sibTrans" cxnId="{7C9C29B5-2697-4201-9BBC-50FEBBD4D3CC}">
      <dgm:prSet/>
      <dgm:spPr/>
      <dgm:t>
        <a:bodyPr/>
        <a:lstStyle/>
        <a:p>
          <a:endParaRPr lang="en-IN"/>
        </a:p>
      </dgm:t>
    </dgm:pt>
    <dgm:pt modelId="{A6505652-C596-472D-B233-7499CBF33363}">
      <dgm:prSet phldrT="[Text]"/>
      <dgm:spPr>
        <a:solidFill>
          <a:srgbClr val="92D050"/>
        </a:solidFill>
      </dgm:spPr>
      <dgm:t>
        <a:bodyPr/>
        <a:lstStyle/>
        <a:p>
          <a:r>
            <a:rPr lang="en-IN" dirty="0" smtClean="0"/>
            <a:t>Other groups with traceable technical lineage shall be screened shortly -  such groups should have  its presence in minimum of 25 countries</a:t>
          </a:r>
          <a:endParaRPr lang="en-IN" dirty="0"/>
        </a:p>
      </dgm:t>
    </dgm:pt>
    <dgm:pt modelId="{484DE539-9358-4849-AEB9-0BBB1243B996}" type="parTrans" cxnId="{58795302-847D-4A10-817C-52A9437BA9D2}">
      <dgm:prSet/>
      <dgm:spPr/>
      <dgm:t>
        <a:bodyPr/>
        <a:lstStyle/>
        <a:p>
          <a:endParaRPr lang="en-IN"/>
        </a:p>
      </dgm:t>
    </dgm:pt>
    <dgm:pt modelId="{C9713EF1-160A-4110-96DF-94FF2211346C}" type="sibTrans" cxnId="{58795302-847D-4A10-817C-52A9437BA9D2}">
      <dgm:prSet/>
      <dgm:spPr/>
      <dgm:t>
        <a:bodyPr/>
        <a:lstStyle/>
        <a:p>
          <a:endParaRPr lang="en-IN"/>
        </a:p>
      </dgm:t>
    </dgm:pt>
    <dgm:pt modelId="{6FAD5C9B-1D0B-3647-B612-66C84CB82F97}">
      <dgm:prSet phldrT="[Text]"/>
      <dgm:spPr>
        <a:solidFill>
          <a:srgbClr val="92D050"/>
        </a:solidFill>
      </dgm:spPr>
      <dgm:t>
        <a:bodyPr/>
        <a:lstStyle/>
        <a:p>
          <a:r>
            <a:rPr lang="en-IN" dirty="0" smtClean="0"/>
            <a:t>Kuniba Kai</a:t>
          </a:r>
          <a:endParaRPr lang="en-IN" dirty="0"/>
        </a:p>
      </dgm:t>
    </dgm:pt>
    <dgm:pt modelId="{FCAC996C-249F-A449-A955-9711506988AE}" type="parTrans" cxnId="{47A3B231-32F6-4941-AC1C-0D273BFDBCFA}">
      <dgm:prSet/>
      <dgm:spPr/>
      <dgm:t>
        <a:bodyPr/>
        <a:lstStyle/>
        <a:p>
          <a:endParaRPr lang="en-US"/>
        </a:p>
      </dgm:t>
    </dgm:pt>
    <dgm:pt modelId="{7344BF38-99B5-DD48-BC08-460A97DCA119}" type="sibTrans" cxnId="{47A3B231-32F6-4941-AC1C-0D273BFDBCFA}">
      <dgm:prSet/>
      <dgm:spPr/>
      <dgm:t>
        <a:bodyPr/>
        <a:lstStyle/>
        <a:p>
          <a:endParaRPr lang="en-US"/>
        </a:p>
      </dgm:t>
    </dgm:pt>
    <dgm:pt modelId="{0D4C5CF9-58BE-5E4D-B8F6-DF69F1A12D2F}">
      <dgm:prSet phldrT="[Text]"/>
      <dgm:spPr>
        <a:solidFill>
          <a:srgbClr val="92D050"/>
        </a:solidFill>
      </dgm:spPr>
      <dgm:t>
        <a:bodyPr/>
        <a:lstStyle/>
        <a:p>
          <a:r>
            <a:rPr lang="en-IN" dirty="0" smtClean="0"/>
            <a:t>Hayashi Ha</a:t>
          </a:r>
          <a:endParaRPr lang="en-IN" dirty="0"/>
        </a:p>
      </dgm:t>
    </dgm:pt>
    <dgm:pt modelId="{48A461C7-48A1-ED42-8DB4-F6293CEB7F34}" type="parTrans" cxnId="{AC70B4D7-AD9B-424B-B265-4AA8B4861C7E}">
      <dgm:prSet/>
      <dgm:spPr/>
      <dgm:t>
        <a:bodyPr/>
        <a:lstStyle/>
        <a:p>
          <a:endParaRPr lang="en-US"/>
        </a:p>
      </dgm:t>
    </dgm:pt>
    <dgm:pt modelId="{8C0F939B-8DCC-9A4E-9BB1-79FF99794840}" type="sibTrans" cxnId="{AC70B4D7-AD9B-424B-B265-4AA8B4861C7E}">
      <dgm:prSet/>
      <dgm:spPr/>
      <dgm:t>
        <a:bodyPr/>
        <a:lstStyle/>
        <a:p>
          <a:endParaRPr lang="en-US"/>
        </a:p>
      </dgm:t>
    </dgm:pt>
    <dgm:pt modelId="{3CF702C5-266C-A54F-A4B2-DAE2D04195EA}">
      <dgm:prSet phldrT="[Text]"/>
      <dgm:spPr>
        <a:solidFill>
          <a:srgbClr val="92D050"/>
        </a:solidFill>
      </dgm:spPr>
      <dgm:t>
        <a:bodyPr/>
        <a:lstStyle/>
        <a:p>
          <a:r>
            <a:rPr lang="en-IN" dirty="0" smtClean="0"/>
            <a:t>Shitokai</a:t>
          </a:r>
          <a:endParaRPr lang="en-IN" dirty="0"/>
        </a:p>
      </dgm:t>
    </dgm:pt>
    <dgm:pt modelId="{72151686-9581-9348-B74B-708D5650FA05}" type="parTrans" cxnId="{06A5C6B1-660D-B641-B3DF-9D227C56C863}">
      <dgm:prSet/>
      <dgm:spPr/>
      <dgm:t>
        <a:bodyPr/>
        <a:lstStyle/>
        <a:p>
          <a:endParaRPr lang="en-US"/>
        </a:p>
      </dgm:t>
    </dgm:pt>
    <dgm:pt modelId="{3352148D-1CD8-BE46-A848-CC33DBFF71E6}" type="sibTrans" cxnId="{06A5C6B1-660D-B641-B3DF-9D227C56C863}">
      <dgm:prSet/>
      <dgm:spPr/>
      <dgm:t>
        <a:bodyPr/>
        <a:lstStyle/>
        <a:p>
          <a:endParaRPr lang="en-US"/>
        </a:p>
      </dgm:t>
    </dgm:pt>
    <dgm:pt modelId="{E72B5B38-0614-944F-9E24-816EFE9C585B}">
      <dgm:prSet phldrT="[Text]"/>
      <dgm:spPr>
        <a:solidFill>
          <a:srgbClr val="92D050"/>
        </a:solidFill>
      </dgm:spPr>
      <dgm:t>
        <a:bodyPr/>
        <a:lstStyle/>
        <a:p>
          <a:r>
            <a:rPr lang="en-IN" dirty="0" smtClean="0"/>
            <a:t>Shukokai</a:t>
          </a:r>
          <a:endParaRPr lang="en-IN" dirty="0"/>
        </a:p>
      </dgm:t>
    </dgm:pt>
    <dgm:pt modelId="{F2026998-3C45-9D41-8EFB-4379F90F5B63}" type="parTrans" cxnId="{47636827-2EFF-F44E-8D32-B1782254CB4C}">
      <dgm:prSet/>
      <dgm:spPr/>
      <dgm:t>
        <a:bodyPr/>
        <a:lstStyle/>
        <a:p>
          <a:endParaRPr lang="en-US"/>
        </a:p>
      </dgm:t>
    </dgm:pt>
    <dgm:pt modelId="{444B70BA-BD50-8D4C-A81E-6EFEF6C0A461}" type="sibTrans" cxnId="{47636827-2EFF-F44E-8D32-B1782254CB4C}">
      <dgm:prSet/>
      <dgm:spPr/>
      <dgm:t>
        <a:bodyPr/>
        <a:lstStyle/>
        <a:p>
          <a:endParaRPr lang="en-US"/>
        </a:p>
      </dgm:t>
    </dgm:pt>
    <dgm:pt modelId="{02EE5F63-4B4D-BC48-9690-7415211EBC3C}">
      <dgm:prSet phldrT="[Text]"/>
      <dgm:spPr>
        <a:solidFill>
          <a:srgbClr val="92D050"/>
        </a:solidFill>
      </dgm:spPr>
      <dgm:t>
        <a:bodyPr/>
        <a:lstStyle/>
        <a:p>
          <a:r>
            <a:rPr lang="en-IN" dirty="0" smtClean="0"/>
            <a:t>Seishin Kai</a:t>
          </a:r>
          <a:endParaRPr lang="en-IN" dirty="0"/>
        </a:p>
      </dgm:t>
    </dgm:pt>
    <dgm:pt modelId="{04C45C2A-B181-A548-AEF7-94B51F8D229D}" type="parTrans" cxnId="{CE4E6F94-18A1-1C43-B538-D7F36CED5D61}">
      <dgm:prSet/>
      <dgm:spPr/>
      <dgm:t>
        <a:bodyPr/>
        <a:lstStyle/>
        <a:p>
          <a:endParaRPr lang="en-US"/>
        </a:p>
      </dgm:t>
    </dgm:pt>
    <dgm:pt modelId="{D74376DF-BE31-EB42-BE06-4FE737C48B27}" type="sibTrans" cxnId="{CE4E6F94-18A1-1C43-B538-D7F36CED5D61}">
      <dgm:prSet/>
      <dgm:spPr/>
      <dgm:t>
        <a:bodyPr/>
        <a:lstStyle/>
        <a:p>
          <a:endParaRPr lang="en-US"/>
        </a:p>
      </dgm:t>
    </dgm:pt>
    <dgm:pt modelId="{C9B6A06D-EDF1-F448-8461-56511FE66EDF}">
      <dgm:prSet phldrT="[Text]"/>
      <dgm:spPr>
        <a:solidFill>
          <a:srgbClr val="92D050"/>
        </a:solidFill>
      </dgm:spPr>
      <dgm:t>
        <a:bodyPr/>
        <a:lstStyle/>
        <a:p>
          <a:r>
            <a:rPr lang="en-IN" dirty="0" smtClean="0"/>
            <a:t>Kenshin Kai</a:t>
          </a:r>
          <a:endParaRPr lang="en-IN" dirty="0"/>
        </a:p>
      </dgm:t>
    </dgm:pt>
    <dgm:pt modelId="{68AB120D-8A32-C845-AE4C-A1F20B693F3D}" type="parTrans" cxnId="{90BBF757-463D-BA4E-82FB-369F0C5A4331}">
      <dgm:prSet/>
      <dgm:spPr/>
      <dgm:t>
        <a:bodyPr/>
        <a:lstStyle/>
        <a:p>
          <a:endParaRPr lang="en-US"/>
        </a:p>
      </dgm:t>
    </dgm:pt>
    <dgm:pt modelId="{0E48F316-658B-EA40-827F-ECAFFE67C8AF}" type="sibTrans" cxnId="{90BBF757-463D-BA4E-82FB-369F0C5A4331}">
      <dgm:prSet/>
      <dgm:spPr/>
      <dgm:t>
        <a:bodyPr/>
        <a:lstStyle/>
        <a:p>
          <a:endParaRPr lang="en-US"/>
        </a:p>
      </dgm:t>
    </dgm:pt>
    <dgm:pt modelId="{60C3C074-E1E6-9242-BA1D-3C203AFA91CB}">
      <dgm:prSet phldrT="[Text]"/>
      <dgm:spPr>
        <a:solidFill>
          <a:srgbClr val="92D050"/>
        </a:solidFill>
      </dgm:spPr>
      <dgm:t>
        <a:bodyPr/>
        <a:lstStyle/>
        <a:p>
          <a:r>
            <a:rPr lang="en-IN" dirty="0" smtClean="0"/>
            <a:t>Rembu Kai</a:t>
          </a:r>
          <a:endParaRPr lang="en-IN" dirty="0"/>
        </a:p>
      </dgm:t>
    </dgm:pt>
    <dgm:pt modelId="{FD2E695F-075C-144D-98E4-CB5320C7D4EE}" type="parTrans" cxnId="{BF71873C-EB63-FE44-A3AF-4FF14B5E6DBA}">
      <dgm:prSet/>
      <dgm:spPr/>
      <dgm:t>
        <a:bodyPr/>
        <a:lstStyle/>
        <a:p>
          <a:endParaRPr lang="en-US"/>
        </a:p>
      </dgm:t>
    </dgm:pt>
    <dgm:pt modelId="{671A30B7-815E-5641-A44A-9C09B2047C82}" type="sibTrans" cxnId="{BF71873C-EB63-FE44-A3AF-4FF14B5E6DBA}">
      <dgm:prSet/>
      <dgm:spPr/>
      <dgm:t>
        <a:bodyPr/>
        <a:lstStyle/>
        <a:p>
          <a:endParaRPr lang="en-US"/>
        </a:p>
      </dgm:t>
    </dgm:pt>
    <dgm:pt modelId="{1D23485B-49CD-406B-ACD1-42ACB5F8C55F}" type="pres">
      <dgm:prSet presAssocID="{BA3F83AB-201F-4948-B32B-32894D56376E}" presName="Name0" presStyleCnt="0">
        <dgm:presLayoutVars>
          <dgm:dir/>
          <dgm:animLvl val="lvl"/>
          <dgm:resizeHandles val="exact"/>
        </dgm:presLayoutVars>
      </dgm:prSet>
      <dgm:spPr/>
      <dgm:t>
        <a:bodyPr/>
        <a:lstStyle/>
        <a:p>
          <a:endParaRPr lang="en-IN"/>
        </a:p>
      </dgm:t>
    </dgm:pt>
    <dgm:pt modelId="{C51BCE1C-4542-4DA5-90A9-56D0F904B7AB}" type="pres">
      <dgm:prSet presAssocID="{8CB5EA6C-1F2D-470B-8FDE-AC682BFEFCC1}" presName="linNode" presStyleCnt="0"/>
      <dgm:spPr/>
    </dgm:pt>
    <dgm:pt modelId="{C6301B75-63D8-4CB0-BB1C-7204CCA6B8EB}" type="pres">
      <dgm:prSet presAssocID="{8CB5EA6C-1F2D-470B-8FDE-AC682BFEFCC1}" presName="parTx" presStyleLbl="revTx" presStyleIdx="0" presStyleCnt="2">
        <dgm:presLayoutVars>
          <dgm:chMax val="1"/>
          <dgm:bulletEnabled val="1"/>
        </dgm:presLayoutVars>
      </dgm:prSet>
      <dgm:spPr/>
      <dgm:t>
        <a:bodyPr/>
        <a:lstStyle/>
        <a:p>
          <a:endParaRPr lang="en-IN"/>
        </a:p>
      </dgm:t>
    </dgm:pt>
    <dgm:pt modelId="{77075E9C-E0C3-4D4C-A525-8D6E4359FC91}" type="pres">
      <dgm:prSet presAssocID="{8CB5EA6C-1F2D-470B-8FDE-AC682BFEFCC1}" presName="bracket" presStyleLbl="parChTrans1D1" presStyleIdx="0" presStyleCnt="2"/>
      <dgm:spPr/>
    </dgm:pt>
    <dgm:pt modelId="{3811437E-1B8F-4A18-9B73-646EFD7DE133}" type="pres">
      <dgm:prSet presAssocID="{8CB5EA6C-1F2D-470B-8FDE-AC682BFEFCC1}" presName="spH" presStyleCnt="0"/>
      <dgm:spPr/>
    </dgm:pt>
    <dgm:pt modelId="{1B0BA116-FD9E-423D-A0E9-037BDF76108A}" type="pres">
      <dgm:prSet presAssocID="{8CB5EA6C-1F2D-470B-8FDE-AC682BFEFCC1}" presName="desTx" presStyleLbl="node1" presStyleIdx="0" presStyleCnt="2" custLinFactNeighborX="72329" custLinFactNeighborY="-280">
        <dgm:presLayoutVars>
          <dgm:bulletEnabled val="1"/>
        </dgm:presLayoutVars>
      </dgm:prSet>
      <dgm:spPr/>
      <dgm:t>
        <a:bodyPr/>
        <a:lstStyle/>
        <a:p>
          <a:endParaRPr lang="en-IN"/>
        </a:p>
      </dgm:t>
    </dgm:pt>
    <dgm:pt modelId="{F0527C76-5141-4123-B99E-E7C0298DB075}" type="pres">
      <dgm:prSet presAssocID="{96F71E13-B0F6-4CB2-8206-D33AC77D230A}" presName="spV" presStyleCnt="0"/>
      <dgm:spPr/>
    </dgm:pt>
    <dgm:pt modelId="{D05F1EFC-86D4-42BB-9B5D-266A8491F6AE}" type="pres">
      <dgm:prSet presAssocID="{76A1959D-F381-49FB-9D84-617432878CF0}" presName="linNode" presStyleCnt="0"/>
      <dgm:spPr/>
    </dgm:pt>
    <dgm:pt modelId="{5F714BE8-0525-4F36-9A8F-52911FCA21A8}" type="pres">
      <dgm:prSet presAssocID="{76A1959D-F381-49FB-9D84-617432878CF0}" presName="parTx" presStyleLbl="revTx" presStyleIdx="1" presStyleCnt="2">
        <dgm:presLayoutVars>
          <dgm:chMax val="1"/>
          <dgm:bulletEnabled val="1"/>
        </dgm:presLayoutVars>
      </dgm:prSet>
      <dgm:spPr/>
      <dgm:t>
        <a:bodyPr/>
        <a:lstStyle/>
        <a:p>
          <a:endParaRPr lang="en-IN"/>
        </a:p>
      </dgm:t>
    </dgm:pt>
    <dgm:pt modelId="{BACFFAFC-5AC7-470C-9CEC-442258DA59ED}" type="pres">
      <dgm:prSet presAssocID="{76A1959D-F381-49FB-9D84-617432878CF0}" presName="bracket" presStyleLbl="parChTrans1D1" presStyleIdx="1" presStyleCnt="2"/>
      <dgm:spPr/>
    </dgm:pt>
    <dgm:pt modelId="{63C3BD22-6E75-4B9D-AEDE-BB3F80B08496}" type="pres">
      <dgm:prSet presAssocID="{76A1959D-F381-49FB-9D84-617432878CF0}" presName="spH" presStyleCnt="0"/>
      <dgm:spPr/>
    </dgm:pt>
    <dgm:pt modelId="{80931B7D-CC9B-4CB0-BE02-AEDAF053E207}" type="pres">
      <dgm:prSet presAssocID="{76A1959D-F381-49FB-9D84-617432878CF0}" presName="desTx" presStyleLbl="node1" presStyleIdx="1" presStyleCnt="2">
        <dgm:presLayoutVars>
          <dgm:bulletEnabled val="1"/>
        </dgm:presLayoutVars>
      </dgm:prSet>
      <dgm:spPr/>
      <dgm:t>
        <a:bodyPr/>
        <a:lstStyle/>
        <a:p>
          <a:endParaRPr lang="en-IN"/>
        </a:p>
      </dgm:t>
    </dgm:pt>
  </dgm:ptLst>
  <dgm:cxnLst>
    <dgm:cxn modelId="{AC70B4D7-AD9B-424B-B265-4AA8B4861C7E}" srcId="{8CB5EA6C-1F2D-470B-8FDE-AC682BFEFCC1}" destId="{0D4C5CF9-58BE-5E4D-B8F6-DF69F1A12D2F}" srcOrd="2" destOrd="0" parTransId="{48A461C7-48A1-ED42-8DB4-F6293CEB7F34}" sibTransId="{8C0F939B-8DCC-9A4E-9BB1-79FF99794840}"/>
    <dgm:cxn modelId="{53002E1C-B9FD-C048-BB3B-CE1BDFB9B41F}" type="presOf" srcId="{C9B6A06D-EDF1-F448-8461-56511FE66EDF}" destId="{1B0BA116-FD9E-423D-A0E9-037BDF76108A}" srcOrd="0" destOrd="6" presId="urn:diagrams.loki3.com/BracketList+Icon"/>
    <dgm:cxn modelId="{58795302-847D-4A10-817C-52A9437BA9D2}" srcId="{76A1959D-F381-49FB-9D84-617432878CF0}" destId="{A6505652-C596-472D-B233-7499CBF33363}" srcOrd="0" destOrd="0" parTransId="{484DE539-9358-4849-AEB9-0BBB1243B996}" sibTransId="{C9713EF1-160A-4110-96DF-94FF2211346C}"/>
    <dgm:cxn modelId="{47636827-2EFF-F44E-8D32-B1782254CB4C}" srcId="{8CB5EA6C-1F2D-470B-8FDE-AC682BFEFCC1}" destId="{E72B5B38-0614-944F-9E24-816EFE9C585B}" srcOrd="4" destOrd="0" parTransId="{F2026998-3C45-9D41-8EFB-4379F90F5B63}" sibTransId="{444B70BA-BD50-8D4C-A81E-6EFEF6C0A461}"/>
    <dgm:cxn modelId="{BF71873C-EB63-FE44-A3AF-4FF14B5E6DBA}" srcId="{8CB5EA6C-1F2D-470B-8FDE-AC682BFEFCC1}" destId="{60C3C074-E1E6-9242-BA1D-3C203AFA91CB}" srcOrd="7" destOrd="0" parTransId="{FD2E695F-075C-144D-98E4-CB5320C7D4EE}" sibTransId="{671A30B7-815E-5641-A44A-9C09B2047C82}"/>
    <dgm:cxn modelId="{ECCBE0EF-C048-3F4A-BAD8-63906C971EBE}" type="presOf" srcId="{60C3C074-E1E6-9242-BA1D-3C203AFA91CB}" destId="{1B0BA116-FD9E-423D-A0E9-037BDF76108A}" srcOrd="0" destOrd="7" presId="urn:diagrams.loki3.com/BracketList+Icon"/>
    <dgm:cxn modelId="{FE330D0B-E822-428E-A427-97B2ADC72277}" type="presOf" srcId="{76A1959D-F381-49FB-9D84-617432878CF0}" destId="{5F714BE8-0525-4F36-9A8F-52911FCA21A8}" srcOrd="0" destOrd="0" presId="urn:diagrams.loki3.com/BracketList+Icon"/>
    <dgm:cxn modelId="{90BBF757-463D-BA4E-82FB-369F0C5A4331}" srcId="{8CB5EA6C-1F2D-470B-8FDE-AC682BFEFCC1}" destId="{C9B6A06D-EDF1-F448-8461-56511FE66EDF}" srcOrd="6" destOrd="0" parTransId="{68AB120D-8A32-C845-AE4C-A1F20B693F3D}" sibTransId="{0E48F316-658B-EA40-827F-ECAFFE67C8AF}"/>
    <dgm:cxn modelId="{06A5C6B1-660D-B641-B3DF-9D227C56C863}" srcId="{8CB5EA6C-1F2D-470B-8FDE-AC682BFEFCC1}" destId="{3CF702C5-266C-A54F-A4B2-DAE2D04195EA}" srcOrd="3" destOrd="0" parTransId="{72151686-9581-9348-B74B-708D5650FA05}" sibTransId="{3352148D-1CD8-BE46-A848-CC33DBFF71E6}"/>
    <dgm:cxn modelId="{E961074F-FED5-432D-BEDC-21EA1D11F035}" type="presOf" srcId="{8CB5EA6C-1F2D-470B-8FDE-AC682BFEFCC1}" destId="{C6301B75-63D8-4CB0-BB1C-7204CCA6B8EB}" srcOrd="0" destOrd="0" presId="urn:diagrams.loki3.com/BracketList+Icon"/>
    <dgm:cxn modelId="{CE4E6F94-18A1-1C43-B538-D7F36CED5D61}" srcId="{8CB5EA6C-1F2D-470B-8FDE-AC682BFEFCC1}" destId="{02EE5F63-4B4D-BC48-9690-7415211EBC3C}" srcOrd="5" destOrd="0" parTransId="{04C45C2A-B181-A548-AEF7-94B51F8D229D}" sibTransId="{D74376DF-BE31-EB42-BE06-4FE737C48B27}"/>
    <dgm:cxn modelId="{A112DB73-7AC9-2D4A-B78D-47D71C7FB58B}" type="presOf" srcId="{0D4C5CF9-58BE-5E4D-B8F6-DF69F1A12D2F}" destId="{1B0BA116-FD9E-423D-A0E9-037BDF76108A}" srcOrd="0" destOrd="2" presId="urn:diagrams.loki3.com/BracketList+Icon"/>
    <dgm:cxn modelId="{91000136-0493-4A7F-9307-034D71F4628C}" srcId="{BA3F83AB-201F-4948-B32B-32894D56376E}" destId="{8CB5EA6C-1F2D-470B-8FDE-AC682BFEFCC1}" srcOrd="0" destOrd="0" parTransId="{0EC36582-82BF-4024-9FE3-26CDCB6331A4}" sibTransId="{96F71E13-B0F6-4CB2-8206-D33AC77D230A}"/>
    <dgm:cxn modelId="{FAFE4975-3FCD-CD41-AEBF-545F86B8E7C9}" type="presOf" srcId="{02EE5F63-4B4D-BC48-9690-7415211EBC3C}" destId="{1B0BA116-FD9E-423D-A0E9-037BDF76108A}" srcOrd="0" destOrd="5" presId="urn:diagrams.loki3.com/BracketList+Icon"/>
    <dgm:cxn modelId="{FB426E30-D33C-704E-B9CD-21EC71837B5D}" type="presOf" srcId="{6FAD5C9B-1D0B-3647-B612-66C84CB82F97}" destId="{1B0BA116-FD9E-423D-A0E9-037BDF76108A}" srcOrd="0" destOrd="1" presId="urn:diagrams.loki3.com/BracketList+Icon"/>
    <dgm:cxn modelId="{DAD27BB5-6EFF-4622-9E96-57CE988704F2}" type="presOf" srcId="{ED440FFA-573D-4163-89AD-021EF995C773}" destId="{1B0BA116-FD9E-423D-A0E9-037BDF76108A}" srcOrd="0" destOrd="0" presId="urn:diagrams.loki3.com/BracketList+Icon"/>
    <dgm:cxn modelId="{6A80DD74-0A9F-4B89-B072-AC3296B72C87}" type="presOf" srcId="{BA3F83AB-201F-4948-B32B-32894D56376E}" destId="{1D23485B-49CD-406B-ACD1-42ACB5F8C55F}" srcOrd="0" destOrd="0" presId="urn:diagrams.loki3.com/BracketList+Icon"/>
    <dgm:cxn modelId="{7C9C29B5-2697-4201-9BBC-50FEBBD4D3CC}" srcId="{BA3F83AB-201F-4948-B32B-32894D56376E}" destId="{76A1959D-F381-49FB-9D84-617432878CF0}" srcOrd="1" destOrd="0" parTransId="{0BFC551B-3233-4C31-A27B-EED2BA41C9B5}" sibTransId="{316E36B2-772A-40DC-B545-F51345C7A765}"/>
    <dgm:cxn modelId="{2386D1C4-0582-40A4-925A-E21B81DFE7BD}" srcId="{8CB5EA6C-1F2D-470B-8FDE-AC682BFEFCC1}" destId="{ED440FFA-573D-4163-89AD-021EF995C773}" srcOrd="0" destOrd="0" parTransId="{71F9E0A8-C4BE-491B-AF26-B4DCFFA7F0FD}" sibTransId="{0C78C4D1-506E-49F0-9119-CD24DEEC7963}"/>
    <dgm:cxn modelId="{34C62BDA-5757-7B49-814C-8BA6132A1587}" type="presOf" srcId="{3CF702C5-266C-A54F-A4B2-DAE2D04195EA}" destId="{1B0BA116-FD9E-423D-A0E9-037BDF76108A}" srcOrd="0" destOrd="3" presId="urn:diagrams.loki3.com/BracketList+Icon"/>
    <dgm:cxn modelId="{47A3B231-32F6-4941-AC1C-0D273BFDBCFA}" srcId="{8CB5EA6C-1F2D-470B-8FDE-AC682BFEFCC1}" destId="{6FAD5C9B-1D0B-3647-B612-66C84CB82F97}" srcOrd="1" destOrd="0" parTransId="{FCAC996C-249F-A449-A955-9711506988AE}" sibTransId="{7344BF38-99B5-DD48-BC08-460A97DCA119}"/>
    <dgm:cxn modelId="{5CEF052E-129A-FA4F-942E-730060F12E85}" type="presOf" srcId="{E72B5B38-0614-944F-9E24-816EFE9C585B}" destId="{1B0BA116-FD9E-423D-A0E9-037BDF76108A}" srcOrd="0" destOrd="4" presId="urn:diagrams.loki3.com/BracketList+Icon"/>
    <dgm:cxn modelId="{A6529A10-64E2-49B7-8845-EA6898A9AF83}" type="presOf" srcId="{A6505652-C596-472D-B233-7499CBF33363}" destId="{80931B7D-CC9B-4CB0-BE02-AEDAF053E207}" srcOrd="0" destOrd="0" presId="urn:diagrams.loki3.com/BracketList+Icon"/>
    <dgm:cxn modelId="{DE838E5D-C0D0-40E1-891F-C6C7142B9A6C}" type="presParOf" srcId="{1D23485B-49CD-406B-ACD1-42ACB5F8C55F}" destId="{C51BCE1C-4542-4DA5-90A9-56D0F904B7AB}" srcOrd="0" destOrd="0" presId="urn:diagrams.loki3.com/BracketList+Icon"/>
    <dgm:cxn modelId="{374D40F5-77FD-48C2-A141-902A193C6051}" type="presParOf" srcId="{C51BCE1C-4542-4DA5-90A9-56D0F904B7AB}" destId="{C6301B75-63D8-4CB0-BB1C-7204CCA6B8EB}" srcOrd="0" destOrd="0" presId="urn:diagrams.loki3.com/BracketList+Icon"/>
    <dgm:cxn modelId="{1633F6F6-9A18-4B0F-9217-BBB1E3F9A4E8}" type="presParOf" srcId="{C51BCE1C-4542-4DA5-90A9-56D0F904B7AB}" destId="{77075E9C-E0C3-4D4C-A525-8D6E4359FC91}" srcOrd="1" destOrd="0" presId="urn:diagrams.loki3.com/BracketList+Icon"/>
    <dgm:cxn modelId="{EBF5EDE1-4B13-47A1-B648-142DF116D0DA}" type="presParOf" srcId="{C51BCE1C-4542-4DA5-90A9-56D0F904B7AB}" destId="{3811437E-1B8F-4A18-9B73-646EFD7DE133}" srcOrd="2" destOrd="0" presId="urn:diagrams.loki3.com/BracketList+Icon"/>
    <dgm:cxn modelId="{97385A5C-359D-461D-987B-8E7CDBD2DEA0}" type="presParOf" srcId="{C51BCE1C-4542-4DA5-90A9-56D0F904B7AB}" destId="{1B0BA116-FD9E-423D-A0E9-037BDF76108A}" srcOrd="3" destOrd="0" presId="urn:diagrams.loki3.com/BracketList+Icon"/>
    <dgm:cxn modelId="{80123CA6-D7BB-4588-B875-9E90DF404F36}" type="presParOf" srcId="{1D23485B-49CD-406B-ACD1-42ACB5F8C55F}" destId="{F0527C76-5141-4123-B99E-E7C0298DB075}" srcOrd="1" destOrd="0" presId="urn:diagrams.loki3.com/BracketList+Icon"/>
    <dgm:cxn modelId="{52E78461-8B35-4180-A5CB-1F72118B2454}" type="presParOf" srcId="{1D23485B-49CD-406B-ACD1-42ACB5F8C55F}" destId="{D05F1EFC-86D4-42BB-9B5D-266A8491F6AE}" srcOrd="2" destOrd="0" presId="urn:diagrams.loki3.com/BracketList+Icon"/>
    <dgm:cxn modelId="{8AE8DF82-65CA-41FC-929F-AA9A65467A11}" type="presParOf" srcId="{D05F1EFC-86D4-42BB-9B5D-266A8491F6AE}" destId="{5F714BE8-0525-4F36-9A8F-52911FCA21A8}" srcOrd="0" destOrd="0" presId="urn:diagrams.loki3.com/BracketList+Icon"/>
    <dgm:cxn modelId="{B2904DCB-31E6-4D07-8ACB-BD552D44BEAC}" type="presParOf" srcId="{D05F1EFC-86D4-42BB-9B5D-266A8491F6AE}" destId="{BACFFAFC-5AC7-470C-9CEC-442258DA59ED}" srcOrd="1" destOrd="0" presId="urn:diagrams.loki3.com/BracketList+Icon"/>
    <dgm:cxn modelId="{D4C54067-7662-44BD-9E1A-A56980554431}" type="presParOf" srcId="{D05F1EFC-86D4-42BB-9B5D-266A8491F6AE}" destId="{63C3BD22-6E75-4B9D-AEDE-BB3F80B08496}" srcOrd="2" destOrd="0" presId="urn:diagrams.loki3.com/BracketList+Icon"/>
    <dgm:cxn modelId="{0D1A9F2E-9341-438E-83F3-87A5DF153FE5}" type="presParOf" srcId="{D05F1EFC-86D4-42BB-9B5D-266A8491F6AE}" destId="{80931B7D-CC9B-4CB0-BE02-AEDAF053E20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3F83AB-201F-4948-B32B-32894D5637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IN"/>
        </a:p>
      </dgm:t>
    </dgm:pt>
    <dgm:pt modelId="{8CB5EA6C-1F2D-470B-8FDE-AC682BFEFCC1}">
      <dgm:prSet phldrT="[Text]"/>
      <dgm:spPr/>
      <dgm:t>
        <a:bodyPr/>
        <a:lstStyle/>
        <a:p>
          <a:r>
            <a:rPr lang="en-IN" dirty="0" err="1" smtClean="0"/>
            <a:t>Wado</a:t>
          </a:r>
          <a:r>
            <a:rPr lang="en-IN" dirty="0" smtClean="0"/>
            <a:t> </a:t>
          </a:r>
          <a:r>
            <a:rPr lang="en-IN" dirty="0" err="1" smtClean="0"/>
            <a:t>Ryu</a:t>
          </a:r>
          <a:r>
            <a:rPr lang="en-IN" dirty="0" smtClean="0"/>
            <a:t> Groups with traceable lineage</a:t>
          </a:r>
          <a:endParaRPr lang="en-IN" dirty="0"/>
        </a:p>
      </dgm:t>
    </dgm:pt>
    <dgm:pt modelId="{0EC36582-82BF-4024-9FE3-26CDCB6331A4}" type="parTrans" cxnId="{91000136-0493-4A7F-9307-034D71F4628C}">
      <dgm:prSet/>
      <dgm:spPr/>
      <dgm:t>
        <a:bodyPr/>
        <a:lstStyle/>
        <a:p>
          <a:endParaRPr lang="en-IN"/>
        </a:p>
      </dgm:t>
    </dgm:pt>
    <dgm:pt modelId="{96F71E13-B0F6-4CB2-8206-D33AC77D230A}" type="sibTrans" cxnId="{91000136-0493-4A7F-9307-034D71F4628C}">
      <dgm:prSet/>
      <dgm:spPr/>
      <dgm:t>
        <a:bodyPr/>
        <a:lstStyle/>
        <a:p>
          <a:endParaRPr lang="en-IN"/>
        </a:p>
      </dgm:t>
    </dgm:pt>
    <dgm:pt modelId="{ED440FFA-573D-4163-89AD-021EF995C773}">
      <dgm:prSet phldrT="[Text]"/>
      <dgm:spPr>
        <a:solidFill>
          <a:schemeClr val="accent5">
            <a:lumMod val="75000"/>
          </a:schemeClr>
        </a:solidFill>
      </dgm:spPr>
      <dgm:t>
        <a:bodyPr/>
        <a:lstStyle/>
        <a:p>
          <a:r>
            <a:rPr lang="en-IN" dirty="0" smtClean="0"/>
            <a:t>Wado Kai</a:t>
          </a:r>
          <a:endParaRPr lang="en-IN" dirty="0"/>
        </a:p>
      </dgm:t>
    </dgm:pt>
    <dgm:pt modelId="{71F9E0A8-C4BE-491B-AF26-B4DCFFA7F0FD}" type="parTrans" cxnId="{2386D1C4-0582-40A4-925A-E21B81DFE7BD}">
      <dgm:prSet/>
      <dgm:spPr/>
      <dgm:t>
        <a:bodyPr/>
        <a:lstStyle/>
        <a:p>
          <a:endParaRPr lang="en-IN"/>
        </a:p>
      </dgm:t>
    </dgm:pt>
    <dgm:pt modelId="{0C78C4D1-506E-49F0-9119-CD24DEEC7963}" type="sibTrans" cxnId="{2386D1C4-0582-40A4-925A-E21B81DFE7BD}">
      <dgm:prSet/>
      <dgm:spPr/>
      <dgm:t>
        <a:bodyPr/>
        <a:lstStyle/>
        <a:p>
          <a:endParaRPr lang="en-IN"/>
        </a:p>
      </dgm:t>
    </dgm:pt>
    <dgm:pt modelId="{76A1959D-F381-49FB-9D84-617432878CF0}">
      <dgm:prSet/>
      <dgm:spPr/>
      <dgm:t>
        <a:bodyPr/>
        <a:lstStyle/>
        <a:p>
          <a:r>
            <a:rPr lang="en-IN" dirty="0" smtClean="0"/>
            <a:t>Others</a:t>
          </a:r>
          <a:endParaRPr lang="en-IN" dirty="0"/>
        </a:p>
      </dgm:t>
    </dgm:pt>
    <dgm:pt modelId="{0BFC551B-3233-4C31-A27B-EED2BA41C9B5}" type="parTrans" cxnId="{7C9C29B5-2697-4201-9BBC-50FEBBD4D3CC}">
      <dgm:prSet/>
      <dgm:spPr/>
      <dgm:t>
        <a:bodyPr/>
        <a:lstStyle/>
        <a:p>
          <a:endParaRPr lang="en-IN"/>
        </a:p>
      </dgm:t>
    </dgm:pt>
    <dgm:pt modelId="{316E36B2-772A-40DC-B545-F51345C7A765}" type="sibTrans" cxnId="{7C9C29B5-2697-4201-9BBC-50FEBBD4D3CC}">
      <dgm:prSet/>
      <dgm:spPr/>
      <dgm:t>
        <a:bodyPr/>
        <a:lstStyle/>
        <a:p>
          <a:endParaRPr lang="en-IN"/>
        </a:p>
      </dgm:t>
    </dgm:pt>
    <dgm:pt modelId="{A6505652-C596-472D-B233-7499CBF33363}">
      <dgm:prSet phldrT="[Text]"/>
      <dgm:spPr>
        <a:solidFill>
          <a:schemeClr val="accent5">
            <a:lumMod val="75000"/>
          </a:schemeClr>
        </a:solidFill>
      </dgm:spPr>
      <dgm:t>
        <a:bodyPr/>
        <a:lstStyle/>
        <a:p>
          <a:r>
            <a:rPr lang="en-IN" dirty="0" smtClean="0"/>
            <a:t>Other groups with traceable technical lineage shall be screened shortly -  such groups should have  its presence in minimum of 25 countries</a:t>
          </a:r>
          <a:endParaRPr lang="en-IN" dirty="0"/>
        </a:p>
      </dgm:t>
    </dgm:pt>
    <dgm:pt modelId="{484DE539-9358-4849-AEB9-0BBB1243B996}" type="parTrans" cxnId="{58795302-847D-4A10-817C-52A9437BA9D2}">
      <dgm:prSet/>
      <dgm:spPr/>
      <dgm:t>
        <a:bodyPr/>
        <a:lstStyle/>
        <a:p>
          <a:endParaRPr lang="en-IN"/>
        </a:p>
      </dgm:t>
    </dgm:pt>
    <dgm:pt modelId="{C9713EF1-160A-4110-96DF-94FF2211346C}" type="sibTrans" cxnId="{58795302-847D-4A10-817C-52A9437BA9D2}">
      <dgm:prSet/>
      <dgm:spPr/>
      <dgm:t>
        <a:bodyPr/>
        <a:lstStyle/>
        <a:p>
          <a:endParaRPr lang="en-IN"/>
        </a:p>
      </dgm:t>
    </dgm:pt>
    <dgm:pt modelId="{946E4932-014D-2342-B71E-5C04EB336CD0}">
      <dgm:prSet phldrT="[Text]"/>
      <dgm:spPr>
        <a:solidFill>
          <a:schemeClr val="accent5">
            <a:lumMod val="75000"/>
          </a:schemeClr>
        </a:solidFill>
      </dgm:spPr>
      <dgm:t>
        <a:bodyPr/>
        <a:lstStyle/>
        <a:p>
          <a:endParaRPr lang="en-IN" dirty="0"/>
        </a:p>
      </dgm:t>
    </dgm:pt>
    <dgm:pt modelId="{4CE488B2-4E4F-3649-9B88-5FC7E9A639E8}" type="parTrans" cxnId="{612CEDBB-C076-C148-8189-D98C261026FE}">
      <dgm:prSet/>
      <dgm:spPr/>
      <dgm:t>
        <a:bodyPr/>
        <a:lstStyle/>
        <a:p>
          <a:endParaRPr lang="en-US"/>
        </a:p>
      </dgm:t>
    </dgm:pt>
    <dgm:pt modelId="{D26E7CA6-8B47-B34A-81B6-813EE2542457}" type="sibTrans" cxnId="{612CEDBB-C076-C148-8189-D98C261026FE}">
      <dgm:prSet/>
      <dgm:spPr/>
      <dgm:t>
        <a:bodyPr/>
        <a:lstStyle/>
        <a:p>
          <a:endParaRPr lang="en-US"/>
        </a:p>
      </dgm:t>
    </dgm:pt>
    <dgm:pt modelId="{1D23485B-49CD-406B-ACD1-42ACB5F8C55F}" type="pres">
      <dgm:prSet presAssocID="{BA3F83AB-201F-4948-B32B-32894D56376E}" presName="Name0" presStyleCnt="0">
        <dgm:presLayoutVars>
          <dgm:dir/>
          <dgm:animLvl val="lvl"/>
          <dgm:resizeHandles val="exact"/>
        </dgm:presLayoutVars>
      </dgm:prSet>
      <dgm:spPr/>
      <dgm:t>
        <a:bodyPr/>
        <a:lstStyle/>
        <a:p>
          <a:endParaRPr lang="en-IN"/>
        </a:p>
      </dgm:t>
    </dgm:pt>
    <dgm:pt modelId="{C51BCE1C-4542-4DA5-90A9-56D0F904B7AB}" type="pres">
      <dgm:prSet presAssocID="{8CB5EA6C-1F2D-470B-8FDE-AC682BFEFCC1}" presName="linNode" presStyleCnt="0"/>
      <dgm:spPr/>
    </dgm:pt>
    <dgm:pt modelId="{C6301B75-63D8-4CB0-BB1C-7204CCA6B8EB}" type="pres">
      <dgm:prSet presAssocID="{8CB5EA6C-1F2D-470B-8FDE-AC682BFEFCC1}" presName="parTx" presStyleLbl="revTx" presStyleIdx="0" presStyleCnt="2">
        <dgm:presLayoutVars>
          <dgm:chMax val="1"/>
          <dgm:bulletEnabled val="1"/>
        </dgm:presLayoutVars>
      </dgm:prSet>
      <dgm:spPr/>
      <dgm:t>
        <a:bodyPr/>
        <a:lstStyle/>
        <a:p>
          <a:endParaRPr lang="en-IN"/>
        </a:p>
      </dgm:t>
    </dgm:pt>
    <dgm:pt modelId="{77075E9C-E0C3-4D4C-A525-8D6E4359FC91}" type="pres">
      <dgm:prSet presAssocID="{8CB5EA6C-1F2D-470B-8FDE-AC682BFEFCC1}" presName="bracket" presStyleLbl="parChTrans1D1" presStyleIdx="0" presStyleCnt="2"/>
      <dgm:spPr/>
    </dgm:pt>
    <dgm:pt modelId="{3811437E-1B8F-4A18-9B73-646EFD7DE133}" type="pres">
      <dgm:prSet presAssocID="{8CB5EA6C-1F2D-470B-8FDE-AC682BFEFCC1}" presName="spH" presStyleCnt="0"/>
      <dgm:spPr/>
    </dgm:pt>
    <dgm:pt modelId="{1B0BA116-FD9E-423D-A0E9-037BDF76108A}" type="pres">
      <dgm:prSet presAssocID="{8CB5EA6C-1F2D-470B-8FDE-AC682BFEFCC1}" presName="desTx" presStyleLbl="node1" presStyleIdx="0" presStyleCnt="2">
        <dgm:presLayoutVars>
          <dgm:bulletEnabled val="1"/>
        </dgm:presLayoutVars>
      </dgm:prSet>
      <dgm:spPr/>
      <dgm:t>
        <a:bodyPr/>
        <a:lstStyle/>
        <a:p>
          <a:endParaRPr lang="en-IN"/>
        </a:p>
      </dgm:t>
    </dgm:pt>
    <dgm:pt modelId="{F0527C76-5141-4123-B99E-E7C0298DB075}" type="pres">
      <dgm:prSet presAssocID="{96F71E13-B0F6-4CB2-8206-D33AC77D230A}" presName="spV" presStyleCnt="0"/>
      <dgm:spPr/>
    </dgm:pt>
    <dgm:pt modelId="{D05F1EFC-86D4-42BB-9B5D-266A8491F6AE}" type="pres">
      <dgm:prSet presAssocID="{76A1959D-F381-49FB-9D84-617432878CF0}" presName="linNode" presStyleCnt="0"/>
      <dgm:spPr/>
    </dgm:pt>
    <dgm:pt modelId="{5F714BE8-0525-4F36-9A8F-52911FCA21A8}" type="pres">
      <dgm:prSet presAssocID="{76A1959D-F381-49FB-9D84-617432878CF0}" presName="parTx" presStyleLbl="revTx" presStyleIdx="1" presStyleCnt="2">
        <dgm:presLayoutVars>
          <dgm:chMax val="1"/>
          <dgm:bulletEnabled val="1"/>
        </dgm:presLayoutVars>
      </dgm:prSet>
      <dgm:spPr/>
      <dgm:t>
        <a:bodyPr/>
        <a:lstStyle/>
        <a:p>
          <a:endParaRPr lang="en-IN"/>
        </a:p>
      </dgm:t>
    </dgm:pt>
    <dgm:pt modelId="{BACFFAFC-5AC7-470C-9CEC-442258DA59ED}" type="pres">
      <dgm:prSet presAssocID="{76A1959D-F381-49FB-9D84-617432878CF0}" presName="bracket" presStyleLbl="parChTrans1D1" presStyleIdx="1" presStyleCnt="2"/>
      <dgm:spPr/>
    </dgm:pt>
    <dgm:pt modelId="{63C3BD22-6E75-4B9D-AEDE-BB3F80B08496}" type="pres">
      <dgm:prSet presAssocID="{76A1959D-F381-49FB-9D84-617432878CF0}" presName="spH" presStyleCnt="0"/>
      <dgm:spPr/>
    </dgm:pt>
    <dgm:pt modelId="{80931B7D-CC9B-4CB0-BE02-AEDAF053E207}" type="pres">
      <dgm:prSet presAssocID="{76A1959D-F381-49FB-9D84-617432878CF0}" presName="desTx" presStyleLbl="node1" presStyleIdx="1" presStyleCnt="2">
        <dgm:presLayoutVars>
          <dgm:bulletEnabled val="1"/>
        </dgm:presLayoutVars>
      </dgm:prSet>
      <dgm:spPr/>
      <dgm:t>
        <a:bodyPr/>
        <a:lstStyle/>
        <a:p>
          <a:endParaRPr lang="en-IN"/>
        </a:p>
      </dgm:t>
    </dgm:pt>
  </dgm:ptLst>
  <dgm:cxnLst>
    <dgm:cxn modelId="{7C9C29B5-2697-4201-9BBC-50FEBBD4D3CC}" srcId="{BA3F83AB-201F-4948-B32B-32894D56376E}" destId="{76A1959D-F381-49FB-9D84-617432878CF0}" srcOrd="1" destOrd="0" parTransId="{0BFC551B-3233-4C31-A27B-EED2BA41C9B5}" sibTransId="{316E36B2-772A-40DC-B545-F51345C7A765}"/>
    <dgm:cxn modelId="{707B765F-2FC3-FD4D-984F-EB8C3855E341}" type="presOf" srcId="{946E4932-014D-2342-B71E-5C04EB336CD0}" destId="{1B0BA116-FD9E-423D-A0E9-037BDF76108A}" srcOrd="0" destOrd="1" presId="urn:diagrams.loki3.com/BracketList+Icon"/>
    <dgm:cxn modelId="{6E264F23-88EA-452E-B637-2F966A8C049E}" type="presOf" srcId="{8CB5EA6C-1F2D-470B-8FDE-AC682BFEFCC1}" destId="{C6301B75-63D8-4CB0-BB1C-7204CCA6B8EB}" srcOrd="0" destOrd="0" presId="urn:diagrams.loki3.com/BracketList+Icon"/>
    <dgm:cxn modelId="{2386D1C4-0582-40A4-925A-E21B81DFE7BD}" srcId="{8CB5EA6C-1F2D-470B-8FDE-AC682BFEFCC1}" destId="{ED440FFA-573D-4163-89AD-021EF995C773}" srcOrd="0" destOrd="0" parTransId="{71F9E0A8-C4BE-491B-AF26-B4DCFFA7F0FD}" sibTransId="{0C78C4D1-506E-49F0-9119-CD24DEEC7963}"/>
    <dgm:cxn modelId="{612CEDBB-C076-C148-8189-D98C261026FE}" srcId="{8CB5EA6C-1F2D-470B-8FDE-AC682BFEFCC1}" destId="{946E4932-014D-2342-B71E-5C04EB336CD0}" srcOrd="1" destOrd="0" parTransId="{4CE488B2-4E4F-3649-9B88-5FC7E9A639E8}" sibTransId="{D26E7CA6-8B47-B34A-81B6-813EE2542457}"/>
    <dgm:cxn modelId="{3AB0C051-E6FB-4531-AF04-5FA3BED1FC96}" type="presOf" srcId="{76A1959D-F381-49FB-9D84-617432878CF0}" destId="{5F714BE8-0525-4F36-9A8F-52911FCA21A8}" srcOrd="0" destOrd="0" presId="urn:diagrams.loki3.com/BracketList+Icon"/>
    <dgm:cxn modelId="{13B8A55E-852F-4421-9C4B-9934155CBC66}" type="presOf" srcId="{ED440FFA-573D-4163-89AD-021EF995C773}" destId="{1B0BA116-FD9E-423D-A0E9-037BDF76108A}" srcOrd="0" destOrd="0" presId="urn:diagrams.loki3.com/BracketList+Icon"/>
    <dgm:cxn modelId="{3E0739F9-5F3D-4A1F-A8E7-3CF2769D22D0}" type="presOf" srcId="{BA3F83AB-201F-4948-B32B-32894D56376E}" destId="{1D23485B-49CD-406B-ACD1-42ACB5F8C55F}" srcOrd="0" destOrd="0" presId="urn:diagrams.loki3.com/BracketList+Icon"/>
    <dgm:cxn modelId="{B9567248-099C-4A71-995E-5C0C41E5901C}" type="presOf" srcId="{A6505652-C596-472D-B233-7499CBF33363}" destId="{80931B7D-CC9B-4CB0-BE02-AEDAF053E207}" srcOrd="0" destOrd="0" presId="urn:diagrams.loki3.com/BracketList+Icon"/>
    <dgm:cxn modelId="{91000136-0493-4A7F-9307-034D71F4628C}" srcId="{BA3F83AB-201F-4948-B32B-32894D56376E}" destId="{8CB5EA6C-1F2D-470B-8FDE-AC682BFEFCC1}" srcOrd="0" destOrd="0" parTransId="{0EC36582-82BF-4024-9FE3-26CDCB6331A4}" sibTransId="{96F71E13-B0F6-4CB2-8206-D33AC77D230A}"/>
    <dgm:cxn modelId="{58795302-847D-4A10-817C-52A9437BA9D2}" srcId="{76A1959D-F381-49FB-9D84-617432878CF0}" destId="{A6505652-C596-472D-B233-7499CBF33363}" srcOrd="0" destOrd="0" parTransId="{484DE539-9358-4849-AEB9-0BBB1243B996}" sibTransId="{C9713EF1-160A-4110-96DF-94FF2211346C}"/>
    <dgm:cxn modelId="{27837834-6233-459E-9F85-22CA0FAF5159}" type="presParOf" srcId="{1D23485B-49CD-406B-ACD1-42ACB5F8C55F}" destId="{C51BCE1C-4542-4DA5-90A9-56D0F904B7AB}" srcOrd="0" destOrd="0" presId="urn:diagrams.loki3.com/BracketList+Icon"/>
    <dgm:cxn modelId="{AE3E0AAD-D753-44F4-9470-E169FBE06950}" type="presParOf" srcId="{C51BCE1C-4542-4DA5-90A9-56D0F904B7AB}" destId="{C6301B75-63D8-4CB0-BB1C-7204CCA6B8EB}" srcOrd="0" destOrd="0" presId="urn:diagrams.loki3.com/BracketList+Icon"/>
    <dgm:cxn modelId="{3496EA75-363E-4CAF-B32E-4CB53A8C6894}" type="presParOf" srcId="{C51BCE1C-4542-4DA5-90A9-56D0F904B7AB}" destId="{77075E9C-E0C3-4D4C-A525-8D6E4359FC91}" srcOrd="1" destOrd="0" presId="urn:diagrams.loki3.com/BracketList+Icon"/>
    <dgm:cxn modelId="{DAAFD2B0-85E4-467B-90C1-4B72430D473F}" type="presParOf" srcId="{C51BCE1C-4542-4DA5-90A9-56D0F904B7AB}" destId="{3811437E-1B8F-4A18-9B73-646EFD7DE133}" srcOrd="2" destOrd="0" presId="urn:diagrams.loki3.com/BracketList+Icon"/>
    <dgm:cxn modelId="{6DAC8C33-2E99-49EA-ABDE-EDF27E0CF2A3}" type="presParOf" srcId="{C51BCE1C-4542-4DA5-90A9-56D0F904B7AB}" destId="{1B0BA116-FD9E-423D-A0E9-037BDF76108A}" srcOrd="3" destOrd="0" presId="urn:diagrams.loki3.com/BracketList+Icon"/>
    <dgm:cxn modelId="{493DD1CE-6D5C-408F-91F5-BF00A4729B6E}" type="presParOf" srcId="{1D23485B-49CD-406B-ACD1-42ACB5F8C55F}" destId="{F0527C76-5141-4123-B99E-E7C0298DB075}" srcOrd="1" destOrd="0" presId="urn:diagrams.loki3.com/BracketList+Icon"/>
    <dgm:cxn modelId="{CF9871D4-07D1-47E4-A4FB-C961C0E81FC4}" type="presParOf" srcId="{1D23485B-49CD-406B-ACD1-42ACB5F8C55F}" destId="{D05F1EFC-86D4-42BB-9B5D-266A8491F6AE}" srcOrd="2" destOrd="0" presId="urn:diagrams.loki3.com/BracketList+Icon"/>
    <dgm:cxn modelId="{EFD3706C-F9A7-4697-8272-DFD78797176C}" type="presParOf" srcId="{D05F1EFC-86D4-42BB-9B5D-266A8491F6AE}" destId="{5F714BE8-0525-4F36-9A8F-52911FCA21A8}" srcOrd="0" destOrd="0" presId="urn:diagrams.loki3.com/BracketList+Icon"/>
    <dgm:cxn modelId="{9CB6D613-D890-4A0C-BDDD-6DADCEDCB55F}" type="presParOf" srcId="{D05F1EFC-86D4-42BB-9B5D-266A8491F6AE}" destId="{BACFFAFC-5AC7-470C-9CEC-442258DA59ED}" srcOrd="1" destOrd="0" presId="urn:diagrams.loki3.com/BracketList+Icon"/>
    <dgm:cxn modelId="{9E39F18B-C217-43BA-B2B4-47E1DDDE3699}" type="presParOf" srcId="{D05F1EFC-86D4-42BB-9B5D-266A8491F6AE}" destId="{63C3BD22-6E75-4B9D-AEDE-BB3F80B08496}" srcOrd="2" destOrd="0" presId="urn:diagrams.loki3.com/BracketList+Icon"/>
    <dgm:cxn modelId="{5E1A8037-131A-4B35-B8E6-38910FA9B2D4}" type="presParOf" srcId="{D05F1EFC-86D4-42BB-9B5D-266A8491F6AE}" destId="{80931B7D-CC9B-4CB0-BE02-AEDAF053E20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3F83AB-201F-4948-B32B-32894D5637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IN"/>
        </a:p>
      </dgm:t>
    </dgm:pt>
    <dgm:pt modelId="{8CB5EA6C-1F2D-470B-8FDE-AC682BFEFCC1}">
      <dgm:prSet phldrT="[Text]"/>
      <dgm:spPr/>
      <dgm:t>
        <a:bodyPr/>
        <a:lstStyle/>
        <a:p>
          <a:r>
            <a:rPr lang="en-IN" dirty="0" smtClean="0"/>
            <a:t>Contact Karate Groups with traceable lineage</a:t>
          </a:r>
          <a:endParaRPr lang="en-IN" dirty="0"/>
        </a:p>
      </dgm:t>
    </dgm:pt>
    <dgm:pt modelId="{0EC36582-82BF-4024-9FE3-26CDCB6331A4}" type="parTrans" cxnId="{91000136-0493-4A7F-9307-034D71F4628C}">
      <dgm:prSet/>
      <dgm:spPr/>
      <dgm:t>
        <a:bodyPr/>
        <a:lstStyle/>
        <a:p>
          <a:endParaRPr lang="en-IN"/>
        </a:p>
      </dgm:t>
    </dgm:pt>
    <dgm:pt modelId="{96F71E13-B0F6-4CB2-8206-D33AC77D230A}" type="sibTrans" cxnId="{91000136-0493-4A7F-9307-034D71F4628C}">
      <dgm:prSet/>
      <dgm:spPr/>
      <dgm:t>
        <a:bodyPr/>
        <a:lstStyle/>
        <a:p>
          <a:endParaRPr lang="en-IN"/>
        </a:p>
      </dgm:t>
    </dgm:pt>
    <dgm:pt modelId="{ED440FFA-573D-4163-89AD-021EF995C773}">
      <dgm:prSet phldrT="[Text]"/>
      <dgm:spPr>
        <a:solidFill>
          <a:srgbClr val="0070C0"/>
        </a:solidFill>
      </dgm:spPr>
      <dgm:t>
        <a:bodyPr/>
        <a:lstStyle/>
        <a:p>
          <a:r>
            <a:rPr lang="en-IN" dirty="0" smtClean="0"/>
            <a:t>Shinkyokushin</a:t>
          </a:r>
          <a:endParaRPr lang="en-IN" dirty="0"/>
        </a:p>
      </dgm:t>
    </dgm:pt>
    <dgm:pt modelId="{71F9E0A8-C4BE-491B-AF26-B4DCFFA7F0FD}" type="parTrans" cxnId="{2386D1C4-0582-40A4-925A-E21B81DFE7BD}">
      <dgm:prSet/>
      <dgm:spPr/>
      <dgm:t>
        <a:bodyPr/>
        <a:lstStyle/>
        <a:p>
          <a:endParaRPr lang="en-IN"/>
        </a:p>
      </dgm:t>
    </dgm:pt>
    <dgm:pt modelId="{0C78C4D1-506E-49F0-9119-CD24DEEC7963}" type="sibTrans" cxnId="{2386D1C4-0582-40A4-925A-E21B81DFE7BD}">
      <dgm:prSet/>
      <dgm:spPr/>
      <dgm:t>
        <a:bodyPr/>
        <a:lstStyle/>
        <a:p>
          <a:endParaRPr lang="en-IN"/>
        </a:p>
      </dgm:t>
    </dgm:pt>
    <dgm:pt modelId="{76A1959D-F381-49FB-9D84-617432878CF0}">
      <dgm:prSet/>
      <dgm:spPr/>
      <dgm:t>
        <a:bodyPr/>
        <a:lstStyle/>
        <a:p>
          <a:r>
            <a:rPr lang="en-IN" dirty="0" smtClean="0"/>
            <a:t>Others</a:t>
          </a:r>
          <a:endParaRPr lang="en-IN" dirty="0"/>
        </a:p>
      </dgm:t>
    </dgm:pt>
    <dgm:pt modelId="{0BFC551B-3233-4C31-A27B-EED2BA41C9B5}" type="parTrans" cxnId="{7C9C29B5-2697-4201-9BBC-50FEBBD4D3CC}">
      <dgm:prSet/>
      <dgm:spPr/>
      <dgm:t>
        <a:bodyPr/>
        <a:lstStyle/>
        <a:p>
          <a:endParaRPr lang="en-IN"/>
        </a:p>
      </dgm:t>
    </dgm:pt>
    <dgm:pt modelId="{316E36B2-772A-40DC-B545-F51345C7A765}" type="sibTrans" cxnId="{7C9C29B5-2697-4201-9BBC-50FEBBD4D3CC}">
      <dgm:prSet/>
      <dgm:spPr/>
      <dgm:t>
        <a:bodyPr/>
        <a:lstStyle/>
        <a:p>
          <a:endParaRPr lang="en-IN"/>
        </a:p>
      </dgm:t>
    </dgm:pt>
    <dgm:pt modelId="{A6505652-C596-472D-B233-7499CBF33363}">
      <dgm:prSet phldrT="[Text]"/>
      <dgm:spPr>
        <a:solidFill>
          <a:srgbClr val="0070C0"/>
        </a:solidFill>
      </dgm:spPr>
      <dgm:t>
        <a:bodyPr/>
        <a:lstStyle/>
        <a:p>
          <a:r>
            <a:rPr lang="en-IN" dirty="0" smtClean="0"/>
            <a:t>Other groups with traceable technical lineage shall be screened shortly -  such groups should have  its presence in minimum of 25 countries</a:t>
          </a:r>
          <a:endParaRPr lang="en-IN" dirty="0"/>
        </a:p>
      </dgm:t>
    </dgm:pt>
    <dgm:pt modelId="{484DE539-9358-4849-AEB9-0BBB1243B996}" type="parTrans" cxnId="{58795302-847D-4A10-817C-52A9437BA9D2}">
      <dgm:prSet/>
      <dgm:spPr/>
      <dgm:t>
        <a:bodyPr/>
        <a:lstStyle/>
        <a:p>
          <a:endParaRPr lang="en-IN"/>
        </a:p>
      </dgm:t>
    </dgm:pt>
    <dgm:pt modelId="{C9713EF1-160A-4110-96DF-94FF2211346C}" type="sibTrans" cxnId="{58795302-847D-4A10-817C-52A9437BA9D2}">
      <dgm:prSet/>
      <dgm:spPr/>
      <dgm:t>
        <a:bodyPr/>
        <a:lstStyle/>
        <a:p>
          <a:endParaRPr lang="en-IN"/>
        </a:p>
      </dgm:t>
    </dgm:pt>
    <dgm:pt modelId="{2A2E3D9E-45E4-D246-B9A4-444D208671F8}">
      <dgm:prSet phldrT="[Text]"/>
      <dgm:spPr>
        <a:solidFill>
          <a:srgbClr val="0070C0"/>
        </a:solidFill>
      </dgm:spPr>
      <dgm:t>
        <a:bodyPr/>
        <a:lstStyle/>
        <a:p>
          <a:r>
            <a:rPr lang="en-IN" dirty="0" smtClean="0"/>
            <a:t>Kyokushin World Union</a:t>
          </a:r>
          <a:endParaRPr lang="en-IN" dirty="0"/>
        </a:p>
      </dgm:t>
    </dgm:pt>
    <dgm:pt modelId="{071CE686-586D-AA4C-AE18-979E8B4632DA}" type="parTrans" cxnId="{6195C4CD-3EE8-EE4A-AABA-BB7910909448}">
      <dgm:prSet/>
      <dgm:spPr/>
      <dgm:t>
        <a:bodyPr/>
        <a:lstStyle/>
        <a:p>
          <a:endParaRPr lang="en-US"/>
        </a:p>
      </dgm:t>
    </dgm:pt>
    <dgm:pt modelId="{57256BFD-945B-2F49-858E-F9A34458E7F9}" type="sibTrans" cxnId="{6195C4CD-3EE8-EE4A-AABA-BB7910909448}">
      <dgm:prSet/>
      <dgm:spPr/>
      <dgm:t>
        <a:bodyPr/>
        <a:lstStyle/>
        <a:p>
          <a:endParaRPr lang="en-US"/>
        </a:p>
      </dgm:t>
    </dgm:pt>
    <dgm:pt modelId="{57825559-51B9-8448-8790-66E8F3528EAA}">
      <dgm:prSet phldrT="[Text]"/>
      <dgm:spPr>
        <a:solidFill>
          <a:srgbClr val="0070C0"/>
        </a:solidFill>
      </dgm:spPr>
      <dgm:t>
        <a:bodyPr/>
        <a:lstStyle/>
        <a:p>
          <a:r>
            <a:rPr lang="en-IN" dirty="0" smtClean="0"/>
            <a:t>World Kumite Organization</a:t>
          </a:r>
          <a:endParaRPr lang="en-IN" dirty="0"/>
        </a:p>
      </dgm:t>
    </dgm:pt>
    <dgm:pt modelId="{DD16A6EC-B23C-AD41-8461-91A5BB703EDF}" type="parTrans" cxnId="{5B3AD349-DAE5-6F4F-A375-7D8EB6BAFB7A}">
      <dgm:prSet/>
      <dgm:spPr/>
      <dgm:t>
        <a:bodyPr/>
        <a:lstStyle/>
        <a:p>
          <a:endParaRPr lang="en-US"/>
        </a:p>
      </dgm:t>
    </dgm:pt>
    <dgm:pt modelId="{32AA9457-7488-D244-BE95-2FD923FA2B25}" type="sibTrans" cxnId="{5B3AD349-DAE5-6F4F-A375-7D8EB6BAFB7A}">
      <dgm:prSet/>
      <dgm:spPr/>
      <dgm:t>
        <a:bodyPr/>
        <a:lstStyle/>
        <a:p>
          <a:endParaRPr lang="en-US"/>
        </a:p>
      </dgm:t>
    </dgm:pt>
    <dgm:pt modelId="{31E19D94-6833-574F-8788-9BEFEC764C61}">
      <dgm:prSet phldrT="[Text]"/>
      <dgm:spPr>
        <a:solidFill>
          <a:srgbClr val="0070C0"/>
        </a:solidFill>
      </dgm:spPr>
      <dgm:t>
        <a:bodyPr/>
        <a:lstStyle/>
        <a:p>
          <a:r>
            <a:rPr lang="en-IN" dirty="0" smtClean="0"/>
            <a:t>Kyokushinkaikan</a:t>
          </a:r>
          <a:endParaRPr lang="en-IN" dirty="0"/>
        </a:p>
      </dgm:t>
    </dgm:pt>
    <dgm:pt modelId="{58BD4B77-AFCA-6143-A4C7-512D1EE34980}" type="parTrans" cxnId="{5B21EC82-2895-7D47-91FE-CB4C7983081D}">
      <dgm:prSet/>
      <dgm:spPr/>
      <dgm:t>
        <a:bodyPr/>
        <a:lstStyle/>
        <a:p>
          <a:endParaRPr lang="en-US"/>
        </a:p>
      </dgm:t>
    </dgm:pt>
    <dgm:pt modelId="{578DD334-1BE1-ED49-93CB-F734E8C70B34}" type="sibTrans" cxnId="{5B21EC82-2895-7D47-91FE-CB4C7983081D}">
      <dgm:prSet/>
      <dgm:spPr/>
      <dgm:t>
        <a:bodyPr/>
        <a:lstStyle/>
        <a:p>
          <a:endParaRPr lang="en-US"/>
        </a:p>
      </dgm:t>
    </dgm:pt>
    <dgm:pt modelId="{CFADD4B7-3F16-2E4C-8832-A6C840863D7C}">
      <dgm:prSet phldrT="[Text]"/>
      <dgm:spPr>
        <a:solidFill>
          <a:srgbClr val="0070C0"/>
        </a:solidFill>
      </dgm:spPr>
      <dgm:t>
        <a:bodyPr/>
        <a:lstStyle/>
        <a:p>
          <a:r>
            <a:rPr lang="en-IN" dirty="0" smtClean="0"/>
            <a:t>IKF</a:t>
          </a:r>
          <a:endParaRPr lang="en-IN" dirty="0"/>
        </a:p>
      </dgm:t>
    </dgm:pt>
    <dgm:pt modelId="{5610252C-9D1C-8D4E-B6A3-30B957C64C02}" type="parTrans" cxnId="{1B6BECD7-718B-5E4D-AFA6-00220DF77F27}">
      <dgm:prSet/>
      <dgm:spPr/>
      <dgm:t>
        <a:bodyPr/>
        <a:lstStyle/>
        <a:p>
          <a:endParaRPr lang="en-US"/>
        </a:p>
      </dgm:t>
    </dgm:pt>
    <dgm:pt modelId="{FD7C3573-AE0F-074F-8DB4-E253CA244608}" type="sibTrans" cxnId="{1B6BECD7-718B-5E4D-AFA6-00220DF77F27}">
      <dgm:prSet/>
      <dgm:spPr/>
      <dgm:t>
        <a:bodyPr/>
        <a:lstStyle/>
        <a:p>
          <a:endParaRPr lang="en-US"/>
        </a:p>
      </dgm:t>
    </dgm:pt>
    <dgm:pt modelId="{D657A4D2-BC93-4DCF-8152-0D460F01D0A4}">
      <dgm:prSet phldrT="[Text]"/>
      <dgm:spPr>
        <a:solidFill>
          <a:srgbClr val="0070C0"/>
        </a:solidFill>
      </dgm:spPr>
      <dgm:t>
        <a:bodyPr/>
        <a:lstStyle/>
        <a:p>
          <a:r>
            <a:rPr lang="en-IN" dirty="0" smtClean="0"/>
            <a:t>World </a:t>
          </a:r>
          <a:r>
            <a:rPr lang="en-IN" dirty="0" err="1" smtClean="0"/>
            <a:t>Kumite</a:t>
          </a:r>
          <a:r>
            <a:rPr lang="en-IN" dirty="0" smtClean="0"/>
            <a:t> Organization</a:t>
          </a:r>
          <a:endParaRPr lang="en-IN" dirty="0"/>
        </a:p>
      </dgm:t>
    </dgm:pt>
    <dgm:pt modelId="{EB72FAF8-987C-4438-8A8F-A2973B685361}" type="parTrans" cxnId="{FEF33E63-6DC8-474A-8683-18C0B408AE6D}">
      <dgm:prSet/>
      <dgm:spPr/>
      <dgm:t>
        <a:bodyPr/>
        <a:lstStyle/>
        <a:p>
          <a:endParaRPr lang="en-US"/>
        </a:p>
      </dgm:t>
    </dgm:pt>
    <dgm:pt modelId="{F3B4EA91-9B97-4416-8FED-C8C46E1954B8}" type="sibTrans" cxnId="{FEF33E63-6DC8-474A-8683-18C0B408AE6D}">
      <dgm:prSet/>
      <dgm:spPr/>
      <dgm:t>
        <a:bodyPr/>
        <a:lstStyle/>
        <a:p>
          <a:endParaRPr lang="en-US"/>
        </a:p>
      </dgm:t>
    </dgm:pt>
    <dgm:pt modelId="{6B8A1436-B9B7-4835-8F11-C81A4D81D532}">
      <dgm:prSet phldrT="[Text]"/>
      <dgm:spPr>
        <a:solidFill>
          <a:srgbClr val="0070C0"/>
        </a:solidFill>
      </dgm:spPr>
      <dgm:t>
        <a:bodyPr/>
        <a:lstStyle/>
        <a:p>
          <a:r>
            <a:rPr lang="en-IN" dirty="0" err="1" smtClean="0"/>
            <a:t>Koshiki</a:t>
          </a:r>
          <a:r>
            <a:rPr lang="en-IN" dirty="0" smtClean="0"/>
            <a:t> Karate All Groups</a:t>
          </a:r>
          <a:endParaRPr lang="en-IN" dirty="0"/>
        </a:p>
      </dgm:t>
    </dgm:pt>
    <dgm:pt modelId="{F3E3CB45-3734-455E-86DB-47742FF5DB9C}" type="parTrans" cxnId="{FBDD47DC-5000-4B23-8395-0B36ED2EFF9A}">
      <dgm:prSet/>
      <dgm:spPr/>
    </dgm:pt>
    <dgm:pt modelId="{B3296583-C97C-409F-86D0-43AC3C3F7A99}" type="sibTrans" cxnId="{FBDD47DC-5000-4B23-8395-0B36ED2EFF9A}">
      <dgm:prSet/>
      <dgm:spPr/>
    </dgm:pt>
    <dgm:pt modelId="{1D23485B-49CD-406B-ACD1-42ACB5F8C55F}" type="pres">
      <dgm:prSet presAssocID="{BA3F83AB-201F-4948-B32B-32894D56376E}" presName="Name0" presStyleCnt="0">
        <dgm:presLayoutVars>
          <dgm:dir/>
          <dgm:animLvl val="lvl"/>
          <dgm:resizeHandles val="exact"/>
        </dgm:presLayoutVars>
      </dgm:prSet>
      <dgm:spPr/>
      <dgm:t>
        <a:bodyPr/>
        <a:lstStyle/>
        <a:p>
          <a:endParaRPr lang="en-IN"/>
        </a:p>
      </dgm:t>
    </dgm:pt>
    <dgm:pt modelId="{C51BCE1C-4542-4DA5-90A9-56D0F904B7AB}" type="pres">
      <dgm:prSet presAssocID="{8CB5EA6C-1F2D-470B-8FDE-AC682BFEFCC1}" presName="linNode" presStyleCnt="0"/>
      <dgm:spPr/>
    </dgm:pt>
    <dgm:pt modelId="{C6301B75-63D8-4CB0-BB1C-7204CCA6B8EB}" type="pres">
      <dgm:prSet presAssocID="{8CB5EA6C-1F2D-470B-8FDE-AC682BFEFCC1}" presName="parTx" presStyleLbl="revTx" presStyleIdx="0" presStyleCnt="2">
        <dgm:presLayoutVars>
          <dgm:chMax val="1"/>
          <dgm:bulletEnabled val="1"/>
        </dgm:presLayoutVars>
      </dgm:prSet>
      <dgm:spPr/>
      <dgm:t>
        <a:bodyPr/>
        <a:lstStyle/>
        <a:p>
          <a:endParaRPr lang="en-IN"/>
        </a:p>
      </dgm:t>
    </dgm:pt>
    <dgm:pt modelId="{77075E9C-E0C3-4D4C-A525-8D6E4359FC91}" type="pres">
      <dgm:prSet presAssocID="{8CB5EA6C-1F2D-470B-8FDE-AC682BFEFCC1}" presName="bracket" presStyleLbl="parChTrans1D1" presStyleIdx="0" presStyleCnt="2"/>
      <dgm:spPr/>
    </dgm:pt>
    <dgm:pt modelId="{3811437E-1B8F-4A18-9B73-646EFD7DE133}" type="pres">
      <dgm:prSet presAssocID="{8CB5EA6C-1F2D-470B-8FDE-AC682BFEFCC1}" presName="spH" presStyleCnt="0"/>
      <dgm:spPr/>
    </dgm:pt>
    <dgm:pt modelId="{1B0BA116-FD9E-423D-A0E9-037BDF76108A}" type="pres">
      <dgm:prSet presAssocID="{8CB5EA6C-1F2D-470B-8FDE-AC682BFEFCC1}" presName="desTx" presStyleLbl="node1" presStyleIdx="0" presStyleCnt="2">
        <dgm:presLayoutVars>
          <dgm:bulletEnabled val="1"/>
        </dgm:presLayoutVars>
      </dgm:prSet>
      <dgm:spPr/>
      <dgm:t>
        <a:bodyPr/>
        <a:lstStyle/>
        <a:p>
          <a:endParaRPr lang="en-IN"/>
        </a:p>
      </dgm:t>
    </dgm:pt>
    <dgm:pt modelId="{F0527C76-5141-4123-B99E-E7C0298DB075}" type="pres">
      <dgm:prSet presAssocID="{96F71E13-B0F6-4CB2-8206-D33AC77D230A}" presName="spV" presStyleCnt="0"/>
      <dgm:spPr/>
    </dgm:pt>
    <dgm:pt modelId="{D05F1EFC-86D4-42BB-9B5D-266A8491F6AE}" type="pres">
      <dgm:prSet presAssocID="{76A1959D-F381-49FB-9D84-617432878CF0}" presName="linNode" presStyleCnt="0"/>
      <dgm:spPr/>
    </dgm:pt>
    <dgm:pt modelId="{5F714BE8-0525-4F36-9A8F-52911FCA21A8}" type="pres">
      <dgm:prSet presAssocID="{76A1959D-F381-49FB-9D84-617432878CF0}" presName="parTx" presStyleLbl="revTx" presStyleIdx="1" presStyleCnt="2">
        <dgm:presLayoutVars>
          <dgm:chMax val="1"/>
          <dgm:bulletEnabled val="1"/>
        </dgm:presLayoutVars>
      </dgm:prSet>
      <dgm:spPr/>
      <dgm:t>
        <a:bodyPr/>
        <a:lstStyle/>
        <a:p>
          <a:endParaRPr lang="en-IN"/>
        </a:p>
      </dgm:t>
    </dgm:pt>
    <dgm:pt modelId="{BACFFAFC-5AC7-470C-9CEC-442258DA59ED}" type="pres">
      <dgm:prSet presAssocID="{76A1959D-F381-49FB-9D84-617432878CF0}" presName="bracket" presStyleLbl="parChTrans1D1" presStyleIdx="1" presStyleCnt="2"/>
      <dgm:spPr/>
    </dgm:pt>
    <dgm:pt modelId="{63C3BD22-6E75-4B9D-AEDE-BB3F80B08496}" type="pres">
      <dgm:prSet presAssocID="{76A1959D-F381-49FB-9D84-617432878CF0}" presName="spH" presStyleCnt="0"/>
      <dgm:spPr/>
    </dgm:pt>
    <dgm:pt modelId="{80931B7D-CC9B-4CB0-BE02-AEDAF053E207}" type="pres">
      <dgm:prSet presAssocID="{76A1959D-F381-49FB-9D84-617432878CF0}" presName="desTx" presStyleLbl="node1" presStyleIdx="1" presStyleCnt="2" custScaleY="188442">
        <dgm:presLayoutVars>
          <dgm:bulletEnabled val="1"/>
        </dgm:presLayoutVars>
      </dgm:prSet>
      <dgm:spPr/>
      <dgm:t>
        <a:bodyPr/>
        <a:lstStyle/>
        <a:p>
          <a:endParaRPr lang="en-IN"/>
        </a:p>
      </dgm:t>
    </dgm:pt>
  </dgm:ptLst>
  <dgm:cxnLst>
    <dgm:cxn modelId="{1F86BE5F-3D27-4B8E-B863-12C12C356AB3}" type="presOf" srcId="{BA3F83AB-201F-4948-B32B-32894D56376E}" destId="{1D23485B-49CD-406B-ACD1-42ACB5F8C55F}" srcOrd="0" destOrd="0" presId="urn:diagrams.loki3.com/BracketList+Icon"/>
    <dgm:cxn modelId="{58795302-847D-4A10-817C-52A9437BA9D2}" srcId="{76A1959D-F381-49FB-9D84-617432878CF0}" destId="{A6505652-C596-472D-B233-7499CBF33363}" srcOrd="0" destOrd="0" parTransId="{484DE539-9358-4849-AEB9-0BBB1243B996}" sibTransId="{C9713EF1-160A-4110-96DF-94FF2211346C}"/>
    <dgm:cxn modelId="{5B21EC82-2895-7D47-91FE-CB4C7983081D}" srcId="{8CB5EA6C-1F2D-470B-8FDE-AC682BFEFCC1}" destId="{31E19D94-6833-574F-8788-9BEFEC764C61}" srcOrd="3" destOrd="0" parTransId="{58BD4B77-AFCA-6143-A4C7-512D1EE34980}" sibTransId="{578DD334-1BE1-ED49-93CB-F734E8C70B34}"/>
    <dgm:cxn modelId="{91000136-0493-4A7F-9307-034D71F4628C}" srcId="{BA3F83AB-201F-4948-B32B-32894D56376E}" destId="{8CB5EA6C-1F2D-470B-8FDE-AC682BFEFCC1}" srcOrd="0" destOrd="0" parTransId="{0EC36582-82BF-4024-9FE3-26CDCB6331A4}" sibTransId="{96F71E13-B0F6-4CB2-8206-D33AC77D230A}"/>
    <dgm:cxn modelId="{F3FA8592-AD2D-41DA-AE55-891BCFDC53C6}" type="presOf" srcId="{8CB5EA6C-1F2D-470B-8FDE-AC682BFEFCC1}" destId="{C6301B75-63D8-4CB0-BB1C-7204CCA6B8EB}" srcOrd="0" destOrd="0" presId="urn:diagrams.loki3.com/BracketList+Icon"/>
    <dgm:cxn modelId="{5B3AD349-DAE5-6F4F-A375-7D8EB6BAFB7A}" srcId="{8CB5EA6C-1F2D-470B-8FDE-AC682BFEFCC1}" destId="{57825559-51B9-8448-8790-66E8F3528EAA}" srcOrd="2" destOrd="0" parTransId="{DD16A6EC-B23C-AD41-8461-91A5BB703EDF}" sibTransId="{32AA9457-7488-D244-BE95-2FD923FA2B25}"/>
    <dgm:cxn modelId="{CB023A4B-FACA-4B9B-99D9-718DC22D9F74}" type="presOf" srcId="{A6505652-C596-472D-B233-7499CBF33363}" destId="{80931B7D-CC9B-4CB0-BE02-AEDAF053E207}" srcOrd="0" destOrd="0" presId="urn:diagrams.loki3.com/BracketList+Icon"/>
    <dgm:cxn modelId="{6195C4CD-3EE8-EE4A-AABA-BB7910909448}" srcId="{8CB5EA6C-1F2D-470B-8FDE-AC682BFEFCC1}" destId="{2A2E3D9E-45E4-D246-B9A4-444D208671F8}" srcOrd="1" destOrd="0" parTransId="{071CE686-586D-AA4C-AE18-979E8B4632DA}" sibTransId="{57256BFD-945B-2F49-858E-F9A34458E7F9}"/>
    <dgm:cxn modelId="{0AB8E427-970B-4D12-958D-0E6F61752A25}" type="presOf" srcId="{D657A4D2-BC93-4DCF-8152-0D460F01D0A4}" destId="{1B0BA116-FD9E-423D-A0E9-037BDF76108A}" srcOrd="0" destOrd="5" presId="urn:diagrams.loki3.com/BracketList+Icon"/>
    <dgm:cxn modelId="{FBDD47DC-5000-4B23-8395-0B36ED2EFF9A}" srcId="{8CB5EA6C-1F2D-470B-8FDE-AC682BFEFCC1}" destId="{6B8A1436-B9B7-4835-8F11-C81A4D81D532}" srcOrd="6" destOrd="0" parTransId="{F3E3CB45-3734-455E-86DB-47742FF5DB9C}" sibTransId="{B3296583-C97C-409F-86D0-43AC3C3F7A99}"/>
    <dgm:cxn modelId="{79AD5356-5D65-8A4C-A630-045552D98372}" type="presOf" srcId="{31E19D94-6833-574F-8788-9BEFEC764C61}" destId="{1B0BA116-FD9E-423D-A0E9-037BDF76108A}" srcOrd="0" destOrd="3" presId="urn:diagrams.loki3.com/BracketList+Icon"/>
    <dgm:cxn modelId="{6DCC1500-B23C-5642-A2DD-BB5BEC833BB7}" type="presOf" srcId="{CFADD4B7-3F16-2E4C-8832-A6C840863D7C}" destId="{1B0BA116-FD9E-423D-A0E9-037BDF76108A}" srcOrd="0" destOrd="4" presId="urn:diagrams.loki3.com/BracketList+Icon"/>
    <dgm:cxn modelId="{7C9C29B5-2697-4201-9BBC-50FEBBD4D3CC}" srcId="{BA3F83AB-201F-4948-B32B-32894D56376E}" destId="{76A1959D-F381-49FB-9D84-617432878CF0}" srcOrd="1" destOrd="0" parTransId="{0BFC551B-3233-4C31-A27B-EED2BA41C9B5}" sibTransId="{316E36B2-772A-40DC-B545-F51345C7A765}"/>
    <dgm:cxn modelId="{FEF33E63-6DC8-474A-8683-18C0B408AE6D}" srcId="{8CB5EA6C-1F2D-470B-8FDE-AC682BFEFCC1}" destId="{D657A4D2-BC93-4DCF-8152-0D460F01D0A4}" srcOrd="5" destOrd="0" parTransId="{EB72FAF8-987C-4438-8A8F-A2973B685361}" sibTransId="{F3B4EA91-9B97-4416-8FED-C8C46E1954B8}"/>
    <dgm:cxn modelId="{2386D1C4-0582-40A4-925A-E21B81DFE7BD}" srcId="{8CB5EA6C-1F2D-470B-8FDE-AC682BFEFCC1}" destId="{ED440FFA-573D-4163-89AD-021EF995C773}" srcOrd="0" destOrd="0" parTransId="{71F9E0A8-C4BE-491B-AF26-B4DCFFA7F0FD}" sibTransId="{0C78C4D1-506E-49F0-9119-CD24DEEC7963}"/>
    <dgm:cxn modelId="{53B56F43-2790-8644-8020-1335756447D3}" type="presOf" srcId="{2A2E3D9E-45E4-D246-B9A4-444D208671F8}" destId="{1B0BA116-FD9E-423D-A0E9-037BDF76108A}" srcOrd="0" destOrd="1" presId="urn:diagrams.loki3.com/BracketList+Icon"/>
    <dgm:cxn modelId="{7A676194-3679-47C6-ADD4-5D739C5CA14B}" type="presOf" srcId="{ED440FFA-573D-4163-89AD-021EF995C773}" destId="{1B0BA116-FD9E-423D-A0E9-037BDF76108A}" srcOrd="0" destOrd="0" presId="urn:diagrams.loki3.com/BracketList+Icon"/>
    <dgm:cxn modelId="{BF2E0941-DB69-4E45-8F69-0135132B417D}" type="presOf" srcId="{76A1959D-F381-49FB-9D84-617432878CF0}" destId="{5F714BE8-0525-4F36-9A8F-52911FCA21A8}" srcOrd="0" destOrd="0" presId="urn:diagrams.loki3.com/BracketList+Icon"/>
    <dgm:cxn modelId="{D5BE6394-1115-4008-866D-220CD1B4C0D6}" type="presOf" srcId="{6B8A1436-B9B7-4835-8F11-C81A4D81D532}" destId="{1B0BA116-FD9E-423D-A0E9-037BDF76108A}" srcOrd="0" destOrd="6" presId="urn:diagrams.loki3.com/BracketList+Icon"/>
    <dgm:cxn modelId="{1B6BECD7-718B-5E4D-AFA6-00220DF77F27}" srcId="{8CB5EA6C-1F2D-470B-8FDE-AC682BFEFCC1}" destId="{CFADD4B7-3F16-2E4C-8832-A6C840863D7C}" srcOrd="4" destOrd="0" parTransId="{5610252C-9D1C-8D4E-B6A3-30B957C64C02}" sibTransId="{FD7C3573-AE0F-074F-8DB4-E253CA244608}"/>
    <dgm:cxn modelId="{ACD4C6BF-76F7-7346-AC33-C872D419A546}" type="presOf" srcId="{57825559-51B9-8448-8790-66E8F3528EAA}" destId="{1B0BA116-FD9E-423D-A0E9-037BDF76108A}" srcOrd="0" destOrd="2" presId="urn:diagrams.loki3.com/BracketList+Icon"/>
    <dgm:cxn modelId="{EF113D1D-3C94-44F8-B5CC-835F5EFDC521}" type="presParOf" srcId="{1D23485B-49CD-406B-ACD1-42ACB5F8C55F}" destId="{C51BCE1C-4542-4DA5-90A9-56D0F904B7AB}" srcOrd="0" destOrd="0" presId="urn:diagrams.loki3.com/BracketList+Icon"/>
    <dgm:cxn modelId="{319E411E-240C-41FD-9637-550B07ADC3B4}" type="presParOf" srcId="{C51BCE1C-4542-4DA5-90A9-56D0F904B7AB}" destId="{C6301B75-63D8-4CB0-BB1C-7204CCA6B8EB}" srcOrd="0" destOrd="0" presId="urn:diagrams.loki3.com/BracketList+Icon"/>
    <dgm:cxn modelId="{5E800651-93A1-48CA-993F-EB1FE61B63D6}" type="presParOf" srcId="{C51BCE1C-4542-4DA5-90A9-56D0F904B7AB}" destId="{77075E9C-E0C3-4D4C-A525-8D6E4359FC91}" srcOrd="1" destOrd="0" presId="urn:diagrams.loki3.com/BracketList+Icon"/>
    <dgm:cxn modelId="{13110381-114E-480A-B374-79EF7F810EBB}" type="presParOf" srcId="{C51BCE1C-4542-4DA5-90A9-56D0F904B7AB}" destId="{3811437E-1B8F-4A18-9B73-646EFD7DE133}" srcOrd="2" destOrd="0" presId="urn:diagrams.loki3.com/BracketList+Icon"/>
    <dgm:cxn modelId="{D5C693DA-A80D-497C-8AFA-1C62074AFC12}" type="presParOf" srcId="{C51BCE1C-4542-4DA5-90A9-56D0F904B7AB}" destId="{1B0BA116-FD9E-423D-A0E9-037BDF76108A}" srcOrd="3" destOrd="0" presId="urn:diagrams.loki3.com/BracketList+Icon"/>
    <dgm:cxn modelId="{CB7BCC93-F399-4A7D-A5FD-155F9CFC5CF4}" type="presParOf" srcId="{1D23485B-49CD-406B-ACD1-42ACB5F8C55F}" destId="{F0527C76-5141-4123-B99E-E7C0298DB075}" srcOrd="1" destOrd="0" presId="urn:diagrams.loki3.com/BracketList+Icon"/>
    <dgm:cxn modelId="{086A2C97-20A0-488D-9915-70EFA1AC574B}" type="presParOf" srcId="{1D23485B-49CD-406B-ACD1-42ACB5F8C55F}" destId="{D05F1EFC-86D4-42BB-9B5D-266A8491F6AE}" srcOrd="2" destOrd="0" presId="urn:diagrams.loki3.com/BracketList+Icon"/>
    <dgm:cxn modelId="{B91AB430-4C09-454D-BBE3-4F920673DFD5}" type="presParOf" srcId="{D05F1EFC-86D4-42BB-9B5D-266A8491F6AE}" destId="{5F714BE8-0525-4F36-9A8F-52911FCA21A8}" srcOrd="0" destOrd="0" presId="urn:diagrams.loki3.com/BracketList+Icon"/>
    <dgm:cxn modelId="{E5F1B90D-F49C-4966-B3E5-903A29608B74}" type="presParOf" srcId="{D05F1EFC-86D4-42BB-9B5D-266A8491F6AE}" destId="{BACFFAFC-5AC7-470C-9CEC-442258DA59ED}" srcOrd="1" destOrd="0" presId="urn:diagrams.loki3.com/BracketList+Icon"/>
    <dgm:cxn modelId="{F234DC2E-0DAD-4A7B-BE4F-1814E53E78CF}" type="presParOf" srcId="{D05F1EFC-86D4-42BB-9B5D-266A8491F6AE}" destId="{63C3BD22-6E75-4B9D-AEDE-BB3F80B08496}" srcOrd="2" destOrd="0" presId="urn:diagrams.loki3.com/BracketList+Icon"/>
    <dgm:cxn modelId="{43BC8636-4F48-4857-B01D-F560367E5597}" type="presParOf" srcId="{D05F1EFC-86D4-42BB-9B5D-266A8491F6AE}" destId="{80931B7D-CC9B-4CB0-BE02-AEDAF053E20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0C3A4E-933A-4B35-ADF3-187710D64F71}"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n-IN"/>
        </a:p>
      </dgm:t>
    </dgm:pt>
    <dgm:pt modelId="{76BA1CFB-E82E-4AB5-9F15-BCFC99D8E56C}">
      <dgm:prSet phldrT="[Text]" custT="1"/>
      <dgm:spPr/>
      <dgm:t>
        <a:bodyPr/>
        <a:lstStyle/>
        <a:p>
          <a:r>
            <a:rPr lang="en-IN" sz="2000" b="0" cap="none" spc="0" smtClean="0">
              <a:ln w="0"/>
              <a:effectLst>
                <a:outerShdw blurRad="38100" dist="19050" dir="2700000" algn="tl" rotWithShape="0">
                  <a:schemeClr val="dk1">
                    <a:alpha val="40000"/>
                  </a:schemeClr>
                </a:outerShdw>
              </a:effectLst>
            </a:rPr>
            <a:t>Board of Directors</a:t>
          </a:r>
          <a:endParaRPr lang="en-IN" sz="2000" b="0" cap="none" spc="0" dirty="0">
            <a:ln w="0"/>
            <a:effectLst>
              <a:outerShdw blurRad="38100" dist="19050" dir="2700000" algn="tl" rotWithShape="0">
                <a:schemeClr val="dk1">
                  <a:alpha val="40000"/>
                </a:schemeClr>
              </a:outerShdw>
            </a:effectLst>
          </a:endParaRPr>
        </a:p>
      </dgm:t>
    </dgm:pt>
    <dgm:pt modelId="{8B1144F1-A4F6-4968-AC32-2493200A771B}" type="parTrans" cxnId="{F50282C7-D9CE-46FF-9601-B3AD161FB549}">
      <dgm:prSet/>
      <dgm:spPr/>
      <dgm:t>
        <a:bodyPr/>
        <a:lstStyle/>
        <a:p>
          <a:endParaRPr lang="en-IN"/>
        </a:p>
      </dgm:t>
    </dgm:pt>
    <dgm:pt modelId="{2318465F-E633-488A-882D-538B32E407A5}" type="sibTrans" cxnId="{F50282C7-D9CE-46FF-9601-B3AD161FB549}">
      <dgm:prSet/>
      <dgm:spPr/>
      <dgm:t>
        <a:bodyPr/>
        <a:lstStyle/>
        <a:p>
          <a:endParaRPr lang="en-IN"/>
        </a:p>
      </dgm:t>
    </dgm:pt>
    <dgm:pt modelId="{4EB9FC1D-A585-44BD-B6B7-335E2DD4D64D}">
      <dgm:prSet phldrT="[Text]"/>
      <dgm:spPr/>
      <dgm:t>
        <a:bodyPr/>
        <a:lstStyle/>
        <a:p>
          <a:r>
            <a:rPr lang="en-IN" b="0" cap="none" spc="0" smtClean="0">
              <a:ln w="0"/>
              <a:effectLst>
                <a:outerShdw blurRad="38100" dist="19050" dir="2700000" algn="tl" rotWithShape="0">
                  <a:schemeClr val="dk1">
                    <a:alpha val="40000"/>
                  </a:schemeClr>
                </a:outerShdw>
              </a:effectLst>
            </a:rPr>
            <a:t>President</a:t>
          </a:r>
          <a:endParaRPr lang="en-IN" dirty="0"/>
        </a:p>
      </dgm:t>
    </dgm:pt>
    <dgm:pt modelId="{687608F9-1157-45B0-849D-A7A920D57FC0}" type="parTrans" cxnId="{D7E9D370-4E0F-45A3-93E7-BF28509CA389}">
      <dgm:prSet/>
      <dgm:spPr/>
      <dgm:t>
        <a:bodyPr/>
        <a:lstStyle/>
        <a:p>
          <a:endParaRPr lang="en-IN"/>
        </a:p>
      </dgm:t>
    </dgm:pt>
    <dgm:pt modelId="{5C437873-D41E-4299-B2C3-7B0C64C03D8F}" type="sibTrans" cxnId="{D7E9D370-4E0F-45A3-93E7-BF28509CA389}">
      <dgm:prSet/>
      <dgm:spPr/>
      <dgm:t>
        <a:bodyPr/>
        <a:lstStyle/>
        <a:p>
          <a:endParaRPr lang="en-IN"/>
        </a:p>
      </dgm:t>
    </dgm:pt>
    <dgm:pt modelId="{5EFA7ED4-61BC-44A5-8D3F-389E5840F09F}">
      <dgm:prSet phldrT="[Text]"/>
      <dgm:spPr/>
      <dgm:t>
        <a:bodyPr/>
        <a:lstStyle/>
        <a:p>
          <a:r>
            <a:rPr lang="en-IN" b="0" cap="none" spc="0" smtClean="0">
              <a:ln w="0"/>
              <a:effectLst>
                <a:outerShdw blurRad="38100" dist="19050" dir="2700000" algn="tl" rotWithShape="0">
                  <a:schemeClr val="dk1">
                    <a:alpha val="40000"/>
                  </a:schemeClr>
                </a:outerShdw>
              </a:effectLst>
            </a:rPr>
            <a:t>Execuitive Chairman</a:t>
          </a:r>
          <a:endParaRPr lang="en-IN" dirty="0"/>
        </a:p>
      </dgm:t>
    </dgm:pt>
    <dgm:pt modelId="{9C1495F0-61EC-499B-9FEA-C8E5E0634E31}" type="parTrans" cxnId="{9CBD2E65-9465-403D-B46E-830D2CA6C704}">
      <dgm:prSet/>
      <dgm:spPr/>
      <dgm:t>
        <a:bodyPr/>
        <a:lstStyle/>
        <a:p>
          <a:endParaRPr lang="en-IN"/>
        </a:p>
      </dgm:t>
    </dgm:pt>
    <dgm:pt modelId="{E5458077-11C0-4E71-A99C-F64D1B5EE961}" type="sibTrans" cxnId="{9CBD2E65-9465-403D-B46E-830D2CA6C704}">
      <dgm:prSet/>
      <dgm:spPr/>
      <dgm:t>
        <a:bodyPr/>
        <a:lstStyle/>
        <a:p>
          <a:endParaRPr lang="en-IN"/>
        </a:p>
      </dgm:t>
    </dgm:pt>
    <dgm:pt modelId="{CC5411DF-0CFF-49ED-A47C-C4A20C063629}">
      <dgm:prSet phldrT="[Text]"/>
      <dgm:spPr/>
      <dgm:t>
        <a:bodyPr/>
        <a:lstStyle/>
        <a:p>
          <a:r>
            <a:rPr lang="en-IN" dirty="0" smtClean="0"/>
            <a:t>Chairman PR and Media</a:t>
          </a:r>
          <a:endParaRPr lang="en-IN" dirty="0"/>
        </a:p>
      </dgm:t>
    </dgm:pt>
    <dgm:pt modelId="{EB99C1D9-E4B1-48AA-A705-BE1B56D2311A}" type="parTrans" cxnId="{65996CF2-A6DE-4032-AB18-B6EBB3E86FDF}">
      <dgm:prSet/>
      <dgm:spPr/>
      <dgm:t>
        <a:bodyPr/>
        <a:lstStyle/>
        <a:p>
          <a:endParaRPr lang="en-IN"/>
        </a:p>
      </dgm:t>
    </dgm:pt>
    <dgm:pt modelId="{0A106E6A-35A6-43CC-B0D5-0F2FBEC3F418}" type="sibTrans" cxnId="{65996CF2-A6DE-4032-AB18-B6EBB3E86FDF}">
      <dgm:prSet/>
      <dgm:spPr/>
      <dgm:t>
        <a:bodyPr/>
        <a:lstStyle/>
        <a:p>
          <a:endParaRPr lang="en-IN"/>
        </a:p>
      </dgm:t>
    </dgm:pt>
    <dgm:pt modelId="{626505B0-A34B-45CB-9BBD-9C532738D6D8}">
      <dgm:prSet phldrT="[Text]"/>
      <dgm:spPr/>
      <dgm:t>
        <a:bodyPr/>
        <a:lstStyle/>
        <a:p>
          <a:r>
            <a:rPr lang="en-IN" b="0" cap="none" spc="0" smtClean="0">
              <a:ln w="0"/>
              <a:effectLst>
                <a:outerShdw blurRad="38100" dist="19050" dir="2700000" algn="tl" rotWithShape="0">
                  <a:schemeClr val="dk1">
                    <a:alpha val="40000"/>
                  </a:schemeClr>
                </a:outerShdw>
              </a:effectLst>
            </a:rPr>
            <a:t>Executive</a:t>
          </a:r>
          <a:r>
            <a:rPr lang="en-IN" smtClean="0"/>
            <a:t> </a:t>
          </a:r>
          <a:r>
            <a:rPr lang="en-IN" b="0" cap="none" spc="0" smtClean="0">
              <a:ln w="0"/>
              <a:effectLst>
                <a:outerShdw blurRad="38100" dist="19050" dir="2700000" algn="tl" rotWithShape="0">
                  <a:schemeClr val="dk1">
                    <a:alpha val="40000"/>
                  </a:schemeClr>
                </a:outerShdw>
              </a:effectLst>
            </a:rPr>
            <a:t>Director</a:t>
          </a:r>
          <a:endParaRPr lang="en-IN" dirty="0"/>
        </a:p>
      </dgm:t>
    </dgm:pt>
    <dgm:pt modelId="{D1C703F9-1F01-4BA4-A5B5-1E55F8551DF7}" type="parTrans" cxnId="{666271C3-4282-4BB4-97B9-A4D00DAFC197}">
      <dgm:prSet/>
      <dgm:spPr/>
      <dgm:t>
        <a:bodyPr/>
        <a:lstStyle/>
        <a:p>
          <a:endParaRPr lang="en-IN"/>
        </a:p>
      </dgm:t>
    </dgm:pt>
    <dgm:pt modelId="{F8BEC934-143B-4323-B594-E9B6134CC78A}" type="sibTrans" cxnId="{666271C3-4282-4BB4-97B9-A4D00DAFC197}">
      <dgm:prSet/>
      <dgm:spPr/>
      <dgm:t>
        <a:bodyPr/>
        <a:lstStyle/>
        <a:p>
          <a:endParaRPr lang="en-IN"/>
        </a:p>
      </dgm:t>
    </dgm:pt>
    <dgm:pt modelId="{6C152DC4-DDA5-46F6-8B35-897238E76774}">
      <dgm:prSet phldrT="[Text]"/>
      <dgm:spPr/>
      <dgm:t>
        <a:bodyPr/>
        <a:lstStyle/>
        <a:p>
          <a:r>
            <a:rPr lang="en-IN" dirty="0" smtClean="0"/>
            <a:t>Chairman </a:t>
          </a:r>
          <a:r>
            <a:rPr lang="en-IN" dirty="0" err="1" smtClean="0"/>
            <a:t>Hanshi</a:t>
          </a:r>
          <a:r>
            <a:rPr lang="en-IN" dirty="0" smtClean="0"/>
            <a:t> Kai</a:t>
          </a:r>
          <a:endParaRPr lang="en-IN" dirty="0"/>
        </a:p>
      </dgm:t>
    </dgm:pt>
    <dgm:pt modelId="{44F2E0B8-EB28-4FA8-B364-B739294B9F61}" type="parTrans" cxnId="{2FD77921-81B5-490D-A175-E70B1856C3F3}">
      <dgm:prSet/>
      <dgm:spPr/>
      <dgm:t>
        <a:bodyPr/>
        <a:lstStyle/>
        <a:p>
          <a:endParaRPr lang="en-IN"/>
        </a:p>
      </dgm:t>
    </dgm:pt>
    <dgm:pt modelId="{33D00801-238D-4CBF-A2D8-B53179752C0E}" type="sibTrans" cxnId="{2FD77921-81B5-490D-A175-E70B1856C3F3}">
      <dgm:prSet/>
      <dgm:spPr/>
      <dgm:t>
        <a:bodyPr/>
        <a:lstStyle/>
        <a:p>
          <a:endParaRPr lang="en-IN"/>
        </a:p>
      </dgm:t>
    </dgm:pt>
    <dgm:pt modelId="{5FB07EBC-14B3-437E-9F40-C110A229BA4F}">
      <dgm:prSet phldrT="[Text]"/>
      <dgm:spPr/>
      <dgm:t>
        <a:bodyPr/>
        <a:lstStyle/>
        <a:p>
          <a:r>
            <a:rPr lang="en-IN" dirty="0" smtClean="0"/>
            <a:t>Chairman Culture and History</a:t>
          </a:r>
          <a:endParaRPr lang="en-IN" dirty="0"/>
        </a:p>
      </dgm:t>
    </dgm:pt>
    <dgm:pt modelId="{560A71E9-B361-4B48-867A-1A15F9A37FD7}" type="parTrans" cxnId="{005D0C5B-8A39-4363-917D-0B6B4780B2FD}">
      <dgm:prSet/>
      <dgm:spPr/>
      <dgm:t>
        <a:bodyPr/>
        <a:lstStyle/>
        <a:p>
          <a:endParaRPr lang="en-IN"/>
        </a:p>
      </dgm:t>
    </dgm:pt>
    <dgm:pt modelId="{480602FF-D6BA-4A84-BAF7-FD543ED43B99}" type="sibTrans" cxnId="{005D0C5B-8A39-4363-917D-0B6B4780B2FD}">
      <dgm:prSet/>
      <dgm:spPr/>
      <dgm:t>
        <a:bodyPr/>
        <a:lstStyle/>
        <a:p>
          <a:endParaRPr lang="en-IN"/>
        </a:p>
      </dgm:t>
    </dgm:pt>
    <dgm:pt modelId="{2DDA9B84-FC14-4DF5-A5D6-F725E057184B}">
      <dgm:prSet phldrT="[Text]"/>
      <dgm:spPr/>
      <dgm:t>
        <a:bodyPr/>
        <a:lstStyle/>
        <a:p>
          <a:r>
            <a:rPr lang="en-IN" b="1" dirty="0" err="1" smtClean="0"/>
            <a:t>Ilija</a:t>
          </a:r>
          <a:r>
            <a:rPr lang="en-IN" b="1" dirty="0" smtClean="0"/>
            <a:t> </a:t>
          </a:r>
          <a:r>
            <a:rPr lang="en-IN" b="1" dirty="0" err="1" smtClean="0"/>
            <a:t>Jorga</a:t>
          </a:r>
          <a:endParaRPr lang="en-IN" b="1" dirty="0"/>
        </a:p>
      </dgm:t>
    </dgm:pt>
    <dgm:pt modelId="{171C6976-C395-4A4C-95A4-99CA37DEC1C2}" type="parTrans" cxnId="{C08D66EA-79F5-4C84-A324-38703BD80168}">
      <dgm:prSet/>
      <dgm:spPr/>
      <dgm:t>
        <a:bodyPr/>
        <a:lstStyle/>
        <a:p>
          <a:endParaRPr lang="en-IN"/>
        </a:p>
      </dgm:t>
    </dgm:pt>
    <dgm:pt modelId="{E9AA1592-4B32-471D-A942-6C60E74A9235}" type="sibTrans" cxnId="{C08D66EA-79F5-4C84-A324-38703BD80168}">
      <dgm:prSet/>
      <dgm:spPr/>
      <dgm:t>
        <a:bodyPr/>
        <a:lstStyle/>
        <a:p>
          <a:endParaRPr lang="en-IN"/>
        </a:p>
      </dgm:t>
    </dgm:pt>
    <dgm:pt modelId="{514C94A9-DAE1-4947-836D-C8D554A70F54}">
      <dgm:prSet phldrT="[Text]"/>
      <dgm:spPr/>
      <dgm:t>
        <a:bodyPr/>
        <a:lstStyle/>
        <a:p>
          <a:r>
            <a:rPr lang="en-IN" b="0" cap="none" spc="0" smtClean="0">
              <a:ln w="0"/>
              <a:effectLst>
                <a:outerShdw blurRad="38100" dist="19050" dir="2700000" algn="tl" rotWithShape="0">
                  <a:schemeClr val="dk1">
                    <a:alpha val="40000"/>
                  </a:schemeClr>
                </a:outerShdw>
              </a:effectLst>
            </a:rPr>
            <a:t>Sosai</a:t>
          </a:r>
          <a:r>
            <a:rPr lang="en-IN" b="1" smtClean="0"/>
            <a:t> </a:t>
          </a:r>
          <a:r>
            <a:rPr lang="en-IN" b="0" cap="none" spc="0" smtClean="0">
              <a:ln w="0"/>
              <a:effectLst>
                <a:outerShdw blurRad="38100" dist="19050" dir="2700000" algn="tl" rotWithShape="0">
                  <a:schemeClr val="dk1">
                    <a:alpha val="40000"/>
                  </a:schemeClr>
                </a:outerShdw>
              </a:effectLst>
            </a:rPr>
            <a:t>Daikaku</a:t>
          </a:r>
          <a:r>
            <a:rPr lang="en-IN" b="1" smtClean="0"/>
            <a:t> </a:t>
          </a:r>
          <a:r>
            <a:rPr lang="en-IN" b="0" cap="none" spc="0" smtClean="0">
              <a:ln w="0"/>
              <a:effectLst>
                <a:outerShdw blurRad="38100" dist="19050" dir="2700000" algn="tl" rotWithShape="0">
                  <a:schemeClr val="dk1">
                    <a:alpha val="40000"/>
                  </a:schemeClr>
                </a:outerShdw>
              </a:effectLst>
            </a:rPr>
            <a:t>Chodoin</a:t>
          </a:r>
          <a:endParaRPr lang="en-IN" b="1" dirty="0"/>
        </a:p>
      </dgm:t>
    </dgm:pt>
    <dgm:pt modelId="{B040C978-2FFB-4F46-946C-B77D35F25615}" type="parTrans" cxnId="{88CCCC22-42F0-4449-BE82-AC0929EF163D}">
      <dgm:prSet/>
      <dgm:spPr/>
      <dgm:t>
        <a:bodyPr/>
        <a:lstStyle/>
        <a:p>
          <a:endParaRPr lang="en-IN"/>
        </a:p>
      </dgm:t>
    </dgm:pt>
    <dgm:pt modelId="{189A8517-9862-4C62-9954-BE570B8AE465}" type="sibTrans" cxnId="{88CCCC22-42F0-4449-BE82-AC0929EF163D}">
      <dgm:prSet/>
      <dgm:spPr/>
      <dgm:t>
        <a:bodyPr/>
        <a:lstStyle/>
        <a:p>
          <a:endParaRPr lang="en-IN"/>
        </a:p>
      </dgm:t>
    </dgm:pt>
    <dgm:pt modelId="{A5393469-9EB1-4B53-8255-B774F61EC107}">
      <dgm:prSet phldrT="[Text]"/>
      <dgm:spPr/>
      <dgm:t>
        <a:bodyPr/>
        <a:lstStyle/>
        <a:p>
          <a:r>
            <a:rPr lang="en-IN" b="0" cap="none" spc="0" smtClean="0">
              <a:ln w="0"/>
              <a:effectLst>
                <a:outerShdw blurRad="38100" dist="19050" dir="2700000" algn="tl" rotWithShape="0">
                  <a:schemeClr val="dk1">
                    <a:alpha val="40000"/>
                  </a:schemeClr>
                </a:outerShdw>
              </a:effectLst>
            </a:rPr>
            <a:t>Imtiaz</a:t>
          </a:r>
          <a:r>
            <a:rPr lang="en-IN" b="1" smtClean="0"/>
            <a:t> </a:t>
          </a:r>
          <a:r>
            <a:rPr lang="en-IN" b="0" cap="none" spc="0" smtClean="0">
              <a:ln w="0"/>
              <a:effectLst>
                <a:outerShdw blurRad="38100" dist="19050" dir="2700000" algn="tl" rotWithShape="0">
                  <a:schemeClr val="dk1">
                    <a:alpha val="40000"/>
                  </a:schemeClr>
                </a:outerShdw>
              </a:effectLst>
            </a:rPr>
            <a:t>Abdulla</a:t>
          </a:r>
          <a:endParaRPr lang="en-IN" b="1" dirty="0"/>
        </a:p>
      </dgm:t>
    </dgm:pt>
    <dgm:pt modelId="{7A554BEA-8086-447F-A86A-1A26A1557156}" type="parTrans" cxnId="{F92D9D11-E993-43C8-A34F-FD54D5D7F43E}">
      <dgm:prSet/>
      <dgm:spPr/>
      <dgm:t>
        <a:bodyPr/>
        <a:lstStyle/>
        <a:p>
          <a:endParaRPr lang="en-IN"/>
        </a:p>
      </dgm:t>
    </dgm:pt>
    <dgm:pt modelId="{4DD8C235-1703-4BF3-AD85-26FFE58EE169}" type="sibTrans" cxnId="{F92D9D11-E993-43C8-A34F-FD54D5D7F43E}">
      <dgm:prSet/>
      <dgm:spPr/>
      <dgm:t>
        <a:bodyPr/>
        <a:lstStyle/>
        <a:p>
          <a:endParaRPr lang="en-IN"/>
        </a:p>
      </dgm:t>
    </dgm:pt>
    <dgm:pt modelId="{1F487638-0483-4167-AA7F-07ADB60924D9}">
      <dgm:prSet phldrT="[Text]"/>
      <dgm:spPr/>
      <dgm:t>
        <a:bodyPr/>
        <a:lstStyle/>
        <a:p>
          <a:r>
            <a:rPr lang="en-IN" b="0" cap="none" spc="0" smtClean="0">
              <a:ln w="0"/>
              <a:effectLst>
                <a:outerShdw blurRad="38100" dist="19050" dir="2700000" algn="tl" rotWithShape="0">
                  <a:schemeClr val="dk1">
                    <a:alpha val="40000"/>
                  </a:schemeClr>
                </a:outerShdw>
              </a:effectLst>
            </a:rPr>
            <a:t>Rajeev</a:t>
          </a:r>
          <a:r>
            <a:rPr lang="en-IN" b="1" smtClean="0"/>
            <a:t> </a:t>
          </a:r>
          <a:r>
            <a:rPr lang="en-IN" b="0" cap="none" spc="0" smtClean="0">
              <a:ln w="0"/>
              <a:effectLst>
                <a:outerShdw blurRad="38100" dist="19050" dir="2700000" algn="tl" rotWithShape="0">
                  <a:schemeClr val="dk1">
                    <a:alpha val="40000"/>
                  </a:schemeClr>
                </a:outerShdw>
              </a:effectLst>
            </a:rPr>
            <a:t>Sinha</a:t>
          </a:r>
          <a:endParaRPr lang="en-IN" b="1" dirty="0"/>
        </a:p>
      </dgm:t>
    </dgm:pt>
    <dgm:pt modelId="{85208789-A66C-4040-BF46-5ADCE16D54BB}" type="parTrans" cxnId="{A2F8CBA4-7F6A-4DA2-9288-29DCF8002FE5}">
      <dgm:prSet/>
      <dgm:spPr/>
      <dgm:t>
        <a:bodyPr/>
        <a:lstStyle/>
        <a:p>
          <a:endParaRPr lang="en-IN"/>
        </a:p>
      </dgm:t>
    </dgm:pt>
    <dgm:pt modelId="{1F7E5C6E-17E8-4251-9074-9A1091820B34}" type="sibTrans" cxnId="{A2F8CBA4-7F6A-4DA2-9288-29DCF8002FE5}">
      <dgm:prSet/>
      <dgm:spPr/>
      <dgm:t>
        <a:bodyPr/>
        <a:lstStyle/>
        <a:p>
          <a:endParaRPr lang="en-IN"/>
        </a:p>
      </dgm:t>
    </dgm:pt>
    <dgm:pt modelId="{730E3609-4E8F-4C32-9AAA-580BEAAF7E48}">
      <dgm:prSet phldrT="[Text]"/>
      <dgm:spPr/>
      <dgm:t>
        <a:bodyPr/>
        <a:lstStyle/>
        <a:p>
          <a:r>
            <a:rPr lang="en-IN" b="1" dirty="0" err="1" smtClean="0"/>
            <a:t>Spataco</a:t>
          </a:r>
          <a:r>
            <a:rPr lang="en-IN" b="1" dirty="0" smtClean="0"/>
            <a:t> </a:t>
          </a:r>
          <a:r>
            <a:rPr lang="en-IN" b="1" dirty="0" err="1" smtClean="0"/>
            <a:t>Bertoletti</a:t>
          </a:r>
          <a:endParaRPr lang="en-IN" b="1" dirty="0"/>
        </a:p>
      </dgm:t>
    </dgm:pt>
    <dgm:pt modelId="{F4D73782-56D1-4871-8833-6140E2AF4B5D}" type="parTrans" cxnId="{804FD542-AE7E-43E2-AE02-C3783B40D26A}">
      <dgm:prSet/>
      <dgm:spPr/>
      <dgm:t>
        <a:bodyPr/>
        <a:lstStyle/>
        <a:p>
          <a:endParaRPr lang="en-IN"/>
        </a:p>
      </dgm:t>
    </dgm:pt>
    <dgm:pt modelId="{B4FF9D74-5243-4199-BA62-2E1B6B31A29D}" type="sibTrans" cxnId="{804FD542-AE7E-43E2-AE02-C3783B40D26A}">
      <dgm:prSet/>
      <dgm:spPr/>
      <dgm:t>
        <a:bodyPr/>
        <a:lstStyle/>
        <a:p>
          <a:endParaRPr lang="en-IN"/>
        </a:p>
      </dgm:t>
    </dgm:pt>
    <dgm:pt modelId="{70D6A694-C48E-4420-AFD6-270675904D7A}">
      <dgm:prSet phldrT="[Text]" custT="1"/>
      <dgm:spPr/>
      <dgm:t>
        <a:bodyPr/>
        <a:lstStyle/>
        <a:p>
          <a:r>
            <a:rPr lang="en-IN" sz="1800" dirty="0" smtClean="0"/>
            <a:t>Florentine </a:t>
          </a:r>
          <a:r>
            <a:rPr lang="en-IN" sz="1800" dirty="0" err="1" smtClean="0"/>
            <a:t>Marinuscu</a:t>
          </a:r>
          <a:endParaRPr lang="en-IN" sz="1800" dirty="0"/>
        </a:p>
      </dgm:t>
    </dgm:pt>
    <dgm:pt modelId="{A863D373-8FF9-487A-8D0C-465BD8BACA01}" type="parTrans" cxnId="{61D2F537-C0B8-43C0-9612-39C1C54E5510}">
      <dgm:prSet/>
      <dgm:spPr/>
      <dgm:t>
        <a:bodyPr/>
        <a:lstStyle/>
        <a:p>
          <a:endParaRPr lang="en-IN"/>
        </a:p>
      </dgm:t>
    </dgm:pt>
    <dgm:pt modelId="{8856EAD6-F256-4C08-BB20-FE87856C0522}" type="sibTrans" cxnId="{61D2F537-C0B8-43C0-9612-39C1C54E5510}">
      <dgm:prSet/>
      <dgm:spPr/>
      <dgm:t>
        <a:bodyPr/>
        <a:lstStyle/>
        <a:p>
          <a:endParaRPr lang="en-IN"/>
        </a:p>
      </dgm:t>
    </dgm:pt>
    <dgm:pt modelId="{349D1F76-14DE-4C5C-9B9A-317EE6695D3B}">
      <dgm:prSet phldrT="[Text]"/>
      <dgm:spPr/>
      <dgm:t>
        <a:bodyPr/>
        <a:lstStyle/>
        <a:p>
          <a:r>
            <a:rPr lang="en-IN" dirty="0" smtClean="0"/>
            <a:t>Europe Representative</a:t>
          </a:r>
          <a:endParaRPr lang="en-IN" dirty="0"/>
        </a:p>
      </dgm:t>
    </dgm:pt>
    <dgm:pt modelId="{2B0BBA0B-3451-43F3-9BBB-4E0FFA13650A}" type="parTrans" cxnId="{AD427BB6-B9B0-40DF-8032-76C9AF89E2C1}">
      <dgm:prSet/>
      <dgm:spPr/>
      <dgm:t>
        <a:bodyPr/>
        <a:lstStyle/>
        <a:p>
          <a:endParaRPr lang="en-IN"/>
        </a:p>
      </dgm:t>
    </dgm:pt>
    <dgm:pt modelId="{FDDE0CA6-22D3-4BC6-ACC3-4D91EE5C66D8}" type="sibTrans" cxnId="{AD427BB6-B9B0-40DF-8032-76C9AF89E2C1}">
      <dgm:prSet/>
      <dgm:spPr/>
      <dgm:t>
        <a:bodyPr/>
        <a:lstStyle/>
        <a:p>
          <a:endParaRPr lang="en-IN"/>
        </a:p>
      </dgm:t>
    </dgm:pt>
    <dgm:pt modelId="{C56DA508-EFF4-467C-8F0A-38E93DF0FBDE}">
      <dgm:prSet phldrT="[Text]"/>
      <dgm:spPr/>
      <dgm:t>
        <a:bodyPr/>
        <a:lstStyle/>
        <a:p>
          <a:r>
            <a:rPr lang="en-IN" dirty="0" smtClean="0"/>
            <a:t>African </a:t>
          </a:r>
          <a:r>
            <a:rPr lang="en-IN" dirty="0" err="1" smtClean="0"/>
            <a:t>Represntative</a:t>
          </a:r>
          <a:r>
            <a:rPr lang="en-IN" dirty="0" smtClean="0"/>
            <a:t> </a:t>
          </a:r>
          <a:endParaRPr lang="en-IN" dirty="0"/>
        </a:p>
      </dgm:t>
    </dgm:pt>
    <dgm:pt modelId="{AA5D0C6E-5CAA-4DDD-B0D4-C4EEA576764C}" type="parTrans" cxnId="{BAF49F4E-F1D8-4769-9C81-3FC31C6A6318}">
      <dgm:prSet/>
      <dgm:spPr/>
      <dgm:t>
        <a:bodyPr/>
        <a:lstStyle/>
        <a:p>
          <a:endParaRPr lang="en-IN"/>
        </a:p>
      </dgm:t>
    </dgm:pt>
    <dgm:pt modelId="{8A4D4EE6-07A1-45C3-83C7-156AC314AF14}" type="sibTrans" cxnId="{BAF49F4E-F1D8-4769-9C81-3FC31C6A6318}">
      <dgm:prSet/>
      <dgm:spPr/>
      <dgm:t>
        <a:bodyPr/>
        <a:lstStyle/>
        <a:p>
          <a:endParaRPr lang="en-IN"/>
        </a:p>
      </dgm:t>
    </dgm:pt>
    <dgm:pt modelId="{5932B3A2-8E1D-4036-AE38-1D23DB19E418}">
      <dgm:prSet phldrT="[Text]" custT="1"/>
      <dgm:spPr/>
      <dgm:t>
        <a:bodyPr/>
        <a:lstStyle/>
        <a:p>
          <a:r>
            <a:rPr lang="en-IN" sz="1800" dirty="0" smtClean="0"/>
            <a:t>Jack </a:t>
          </a:r>
          <a:r>
            <a:rPr lang="en-IN" sz="1800" dirty="0" err="1" smtClean="0"/>
            <a:t>Mbom</a:t>
          </a:r>
          <a:endParaRPr lang="en-IN" sz="1800" dirty="0"/>
        </a:p>
      </dgm:t>
    </dgm:pt>
    <dgm:pt modelId="{18689828-2AAF-4D5A-A9C4-96A8E6DC2991}" type="parTrans" cxnId="{92EEB24F-E481-49FC-865A-B9F0CA872B8D}">
      <dgm:prSet/>
      <dgm:spPr/>
      <dgm:t>
        <a:bodyPr/>
        <a:lstStyle/>
        <a:p>
          <a:endParaRPr lang="en-IN"/>
        </a:p>
      </dgm:t>
    </dgm:pt>
    <dgm:pt modelId="{A94AEFD2-7CBB-4139-BE8E-4B368FBE0179}" type="sibTrans" cxnId="{92EEB24F-E481-49FC-865A-B9F0CA872B8D}">
      <dgm:prSet/>
      <dgm:spPr/>
      <dgm:t>
        <a:bodyPr/>
        <a:lstStyle/>
        <a:p>
          <a:endParaRPr lang="en-IN"/>
        </a:p>
      </dgm:t>
    </dgm:pt>
    <dgm:pt modelId="{9407EEC8-50EE-4095-8282-FD198D90C7B5}">
      <dgm:prSet phldrT="[Text]" custT="1"/>
      <dgm:spPr/>
      <dgm:t>
        <a:bodyPr/>
        <a:lstStyle/>
        <a:p>
          <a:endParaRPr lang="en-IN" sz="1100" dirty="0">
            <a:solidFill>
              <a:schemeClr val="tx1"/>
            </a:solidFill>
          </a:endParaRPr>
        </a:p>
      </dgm:t>
    </dgm:pt>
    <dgm:pt modelId="{2F1F82CE-C0A4-40BE-9A49-609F8F0CC610}" type="parTrans" cxnId="{3C3EF618-6476-488E-8601-F80D351F553F}">
      <dgm:prSet/>
      <dgm:spPr/>
      <dgm:t>
        <a:bodyPr/>
        <a:lstStyle/>
        <a:p>
          <a:endParaRPr lang="en-IN"/>
        </a:p>
      </dgm:t>
    </dgm:pt>
    <dgm:pt modelId="{2D8B1188-3A81-42E4-8510-855784C6AFF3}" type="sibTrans" cxnId="{3C3EF618-6476-488E-8601-F80D351F553F}">
      <dgm:prSet/>
      <dgm:spPr/>
      <dgm:t>
        <a:bodyPr/>
        <a:lstStyle/>
        <a:p>
          <a:endParaRPr lang="en-IN"/>
        </a:p>
      </dgm:t>
    </dgm:pt>
    <dgm:pt modelId="{54ED1B02-1088-4F88-87A1-8E4DA6006AE9}">
      <dgm:prSet phldrT="[Text]" custT="1"/>
      <dgm:spPr/>
      <dgm:t>
        <a:bodyPr/>
        <a:lstStyle/>
        <a:p>
          <a:endParaRPr lang="en-IN" sz="1100" dirty="0"/>
        </a:p>
      </dgm:t>
    </dgm:pt>
    <dgm:pt modelId="{1305F8C7-FD2F-4E81-AB6E-5B0A6EBCD089}" type="parTrans" cxnId="{27EABCF1-375A-40DB-9D03-41B875DAB406}">
      <dgm:prSet/>
      <dgm:spPr/>
      <dgm:t>
        <a:bodyPr/>
        <a:lstStyle/>
        <a:p>
          <a:endParaRPr lang="en-IN"/>
        </a:p>
      </dgm:t>
    </dgm:pt>
    <dgm:pt modelId="{0CAF54C2-0A1D-4E28-B64A-B8AC3F89AA59}" type="sibTrans" cxnId="{27EABCF1-375A-40DB-9D03-41B875DAB406}">
      <dgm:prSet/>
      <dgm:spPr/>
      <dgm:t>
        <a:bodyPr/>
        <a:lstStyle/>
        <a:p>
          <a:endParaRPr lang="en-IN"/>
        </a:p>
      </dgm:t>
    </dgm:pt>
    <dgm:pt modelId="{AFEC2A53-8BDA-49D0-BDDA-35F20E3FC40B}">
      <dgm:prSet phldrT="[Text]" custT="1"/>
      <dgm:spPr/>
      <dgm:t>
        <a:bodyPr/>
        <a:lstStyle/>
        <a:p>
          <a:r>
            <a:rPr lang="en-IN" sz="1100" b="0" cap="none" spc="0" smtClean="0">
              <a:ln w="0"/>
              <a:effectLst>
                <a:outerShdw blurRad="38100" dist="19050" dir="2700000" algn="tl" rotWithShape="0">
                  <a:schemeClr val="dk1">
                    <a:alpha val="40000"/>
                  </a:schemeClr>
                </a:outerShdw>
              </a:effectLst>
            </a:rPr>
            <a:t>From</a:t>
          </a:r>
          <a:r>
            <a:rPr lang="en-IN" sz="1100" smtClean="0"/>
            <a:t> </a:t>
          </a:r>
          <a:r>
            <a:rPr lang="en-IN" sz="1100" b="0" cap="none" spc="0" smtClean="0">
              <a:ln w="0"/>
              <a:effectLst>
                <a:outerShdw blurRad="38100" dist="19050" dir="2700000" algn="tl" rotWithShape="0">
                  <a:schemeClr val="dk1">
                    <a:alpha val="40000"/>
                  </a:schemeClr>
                </a:outerShdw>
              </a:effectLst>
            </a:rPr>
            <a:t>JWC</a:t>
          </a:r>
          <a:endParaRPr lang="en-IN" sz="1100" dirty="0"/>
        </a:p>
      </dgm:t>
    </dgm:pt>
    <dgm:pt modelId="{3DCB095D-A21F-4ED9-88A5-9833AA9B783F}" type="parTrans" cxnId="{AF06AFD4-E54A-43B4-8090-A780E5429B3A}">
      <dgm:prSet/>
      <dgm:spPr/>
      <dgm:t>
        <a:bodyPr/>
        <a:lstStyle/>
        <a:p>
          <a:endParaRPr lang="en-IN"/>
        </a:p>
      </dgm:t>
    </dgm:pt>
    <dgm:pt modelId="{F7F00CEC-29AC-4985-ABC0-2E8C19B63AD8}" type="sibTrans" cxnId="{AF06AFD4-E54A-43B4-8090-A780E5429B3A}">
      <dgm:prSet/>
      <dgm:spPr/>
      <dgm:t>
        <a:bodyPr/>
        <a:lstStyle/>
        <a:p>
          <a:endParaRPr lang="en-IN"/>
        </a:p>
      </dgm:t>
    </dgm:pt>
    <dgm:pt modelId="{2580662D-2A56-4723-9C12-935B051E7EA4}">
      <dgm:prSet phldrT="[Text]" custT="1"/>
      <dgm:spPr/>
      <dgm:t>
        <a:bodyPr/>
        <a:lstStyle/>
        <a:p>
          <a:r>
            <a:rPr lang="en-IN" sz="1100" b="0" cap="none" spc="0" smtClean="0">
              <a:ln w="0"/>
              <a:effectLst>
                <a:outerShdw blurRad="38100" dist="19050" dir="2700000" algn="tl" rotWithShape="0">
                  <a:schemeClr val="dk1">
                    <a:alpha val="40000"/>
                  </a:schemeClr>
                </a:outerShdw>
              </a:effectLst>
            </a:rPr>
            <a:t>From</a:t>
          </a:r>
          <a:r>
            <a:rPr lang="en-IN" sz="1100" smtClean="0"/>
            <a:t> </a:t>
          </a:r>
          <a:r>
            <a:rPr lang="en-IN" sz="1100" b="0" cap="none" spc="0" smtClean="0">
              <a:ln w="0"/>
              <a:effectLst>
                <a:outerShdw blurRad="38100" dist="19050" dir="2700000" algn="tl" rotWithShape="0">
                  <a:schemeClr val="dk1">
                    <a:alpha val="40000"/>
                  </a:schemeClr>
                </a:outerShdw>
              </a:effectLst>
            </a:rPr>
            <a:t>JWC</a:t>
          </a:r>
          <a:endParaRPr lang="en-IN" sz="1100" dirty="0"/>
        </a:p>
      </dgm:t>
    </dgm:pt>
    <dgm:pt modelId="{3D1E65A8-9952-4ABB-8C88-46E741067572}" type="parTrans" cxnId="{F6BBE9C0-5745-4070-9467-64A2F96692F5}">
      <dgm:prSet/>
      <dgm:spPr/>
      <dgm:t>
        <a:bodyPr/>
        <a:lstStyle/>
        <a:p>
          <a:endParaRPr lang="en-IN"/>
        </a:p>
      </dgm:t>
    </dgm:pt>
    <dgm:pt modelId="{D348996A-8257-4312-9E9A-7EE856DB1B4B}" type="sibTrans" cxnId="{F6BBE9C0-5745-4070-9467-64A2F96692F5}">
      <dgm:prSet/>
      <dgm:spPr/>
      <dgm:t>
        <a:bodyPr/>
        <a:lstStyle/>
        <a:p>
          <a:endParaRPr lang="en-IN"/>
        </a:p>
      </dgm:t>
    </dgm:pt>
    <dgm:pt modelId="{92D3F411-D37D-4464-B416-1746E9734F71}">
      <dgm:prSet phldrT="[Text]" custT="1"/>
      <dgm:spPr/>
      <dgm:t>
        <a:bodyPr/>
        <a:lstStyle/>
        <a:p>
          <a:endParaRPr lang="en-IN" sz="1100" dirty="0"/>
        </a:p>
      </dgm:t>
    </dgm:pt>
    <dgm:pt modelId="{960A2DF9-5AD1-4840-A310-28650065B7EF}" type="parTrans" cxnId="{B91C0E84-B404-4F0F-93F0-89D341437897}">
      <dgm:prSet/>
      <dgm:spPr/>
      <dgm:t>
        <a:bodyPr/>
        <a:lstStyle/>
        <a:p>
          <a:endParaRPr lang="en-IN"/>
        </a:p>
      </dgm:t>
    </dgm:pt>
    <dgm:pt modelId="{B3E8483C-1883-41D2-BFBE-114280D2F820}" type="sibTrans" cxnId="{B91C0E84-B404-4F0F-93F0-89D341437897}">
      <dgm:prSet/>
      <dgm:spPr/>
      <dgm:t>
        <a:bodyPr/>
        <a:lstStyle/>
        <a:p>
          <a:endParaRPr lang="en-IN"/>
        </a:p>
      </dgm:t>
    </dgm:pt>
    <dgm:pt modelId="{D994CF50-55E7-4F2E-B136-32BE7308EE7D}">
      <dgm:prSet phldrT="[Text]" custT="1"/>
      <dgm:spPr/>
      <dgm:t>
        <a:bodyPr/>
        <a:lstStyle/>
        <a:p>
          <a:endParaRPr lang="en-IN" sz="1100" dirty="0"/>
        </a:p>
      </dgm:t>
    </dgm:pt>
    <dgm:pt modelId="{FF9A3D8F-DC86-40A7-BF05-8B47102A33DA}" type="sibTrans" cxnId="{A6DDD767-D176-48A5-A18A-EACC7F9906C7}">
      <dgm:prSet/>
      <dgm:spPr/>
      <dgm:t>
        <a:bodyPr/>
        <a:lstStyle/>
        <a:p>
          <a:endParaRPr lang="en-IN"/>
        </a:p>
      </dgm:t>
    </dgm:pt>
    <dgm:pt modelId="{2D508B80-94E2-4B57-9D09-A52DAA425545}" type="parTrans" cxnId="{A6DDD767-D176-48A5-A18A-EACC7F9906C7}">
      <dgm:prSet/>
      <dgm:spPr/>
      <dgm:t>
        <a:bodyPr/>
        <a:lstStyle/>
        <a:p>
          <a:endParaRPr lang="en-IN"/>
        </a:p>
      </dgm:t>
    </dgm:pt>
    <dgm:pt modelId="{59BB0565-0FEB-4DB3-88BE-8D45146D8A20}">
      <dgm:prSet phldrT="[Text]" custT="1"/>
      <dgm:spPr/>
      <dgm:t>
        <a:bodyPr/>
        <a:lstStyle/>
        <a:p>
          <a:r>
            <a:rPr lang="en-IN" sz="1800" dirty="0" smtClean="0"/>
            <a:t>Danielle </a:t>
          </a:r>
          <a:r>
            <a:rPr lang="en-IN" sz="1800" dirty="0" err="1" smtClean="0"/>
            <a:t>Lazzirini</a:t>
          </a:r>
          <a:endParaRPr lang="en-IN" sz="1800" dirty="0"/>
        </a:p>
      </dgm:t>
    </dgm:pt>
    <dgm:pt modelId="{1BD63EA1-EC76-4BF5-8D2F-A9AEEF01C2E8}" type="parTrans" cxnId="{291BC2DA-50A0-4BEA-BF4C-C4EA35226C58}">
      <dgm:prSet/>
      <dgm:spPr/>
      <dgm:t>
        <a:bodyPr/>
        <a:lstStyle/>
        <a:p>
          <a:endParaRPr lang="en-IN"/>
        </a:p>
      </dgm:t>
    </dgm:pt>
    <dgm:pt modelId="{CD852BFC-99CA-487C-A193-21E14691E7C2}" type="sibTrans" cxnId="{291BC2DA-50A0-4BEA-BF4C-C4EA35226C58}">
      <dgm:prSet/>
      <dgm:spPr/>
      <dgm:t>
        <a:bodyPr/>
        <a:lstStyle/>
        <a:p>
          <a:endParaRPr lang="en-IN"/>
        </a:p>
      </dgm:t>
    </dgm:pt>
    <dgm:pt modelId="{354056E0-A8E7-40C3-9F8C-F69552E62318}">
      <dgm:prSet phldrT="[Text]" custT="1"/>
      <dgm:spPr/>
      <dgm:t>
        <a:bodyPr/>
        <a:lstStyle/>
        <a:p>
          <a:r>
            <a:rPr lang="en-IN" sz="1100" dirty="0" smtClean="0"/>
            <a:t>From Full Contact Block</a:t>
          </a:r>
          <a:endParaRPr lang="en-IN" sz="1100" dirty="0"/>
        </a:p>
      </dgm:t>
    </dgm:pt>
    <dgm:pt modelId="{D7FA14E0-67E8-48FD-BA7B-04F74337B23A}" type="parTrans" cxnId="{2EB16309-473C-4F9B-A823-9807869DF43B}">
      <dgm:prSet/>
      <dgm:spPr/>
      <dgm:t>
        <a:bodyPr/>
        <a:lstStyle/>
        <a:p>
          <a:endParaRPr lang="en-IN"/>
        </a:p>
      </dgm:t>
    </dgm:pt>
    <dgm:pt modelId="{EEA535B7-DC6E-479A-A57C-CAD5419B490F}" type="sibTrans" cxnId="{2EB16309-473C-4F9B-A823-9807869DF43B}">
      <dgm:prSet/>
      <dgm:spPr/>
      <dgm:t>
        <a:bodyPr/>
        <a:lstStyle/>
        <a:p>
          <a:endParaRPr lang="en-IN"/>
        </a:p>
      </dgm:t>
    </dgm:pt>
    <dgm:pt modelId="{C8B5FEB5-25F9-4890-B3FC-8B17905145E7}">
      <dgm:prSet phldrT="[Text]" custT="1"/>
      <dgm:spPr/>
      <dgm:t>
        <a:bodyPr/>
        <a:lstStyle/>
        <a:p>
          <a:r>
            <a:rPr lang="en-IN" sz="1200" b="0" cap="none" spc="0" smtClean="0">
              <a:ln w="0"/>
              <a:effectLst>
                <a:outerShdw blurRad="38100" dist="19050" dir="2700000" algn="tl" rotWithShape="0">
                  <a:schemeClr val="dk1">
                    <a:alpha val="40000"/>
                  </a:schemeClr>
                </a:outerShdw>
              </a:effectLst>
            </a:rPr>
            <a:t>UWKA</a:t>
          </a:r>
          <a:r>
            <a:rPr lang="en-IN" sz="1200" b="1" smtClean="0"/>
            <a:t> </a:t>
          </a:r>
          <a:r>
            <a:rPr lang="en-IN" sz="1200" b="0" cap="none" spc="0" smtClean="0">
              <a:ln w="0"/>
              <a:effectLst>
                <a:outerShdw blurRad="38100" dist="19050" dir="2700000" algn="tl" rotWithShape="0">
                  <a:schemeClr val="dk1">
                    <a:alpha val="40000"/>
                  </a:schemeClr>
                </a:outerShdw>
              </a:effectLst>
            </a:rPr>
            <a:t>Founder</a:t>
          </a:r>
          <a:endParaRPr lang="en-IN" sz="1200" b="1" dirty="0"/>
        </a:p>
      </dgm:t>
    </dgm:pt>
    <dgm:pt modelId="{05DB3C41-74AC-49DA-B808-DCCFA9E79D5B}" type="parTrans" cxnId="{A2565D1B-9FDA-465B-B305-AED8D31759F7}">
      <dgm:prSet/>
      <dgm:spPr/>
      <dgm:t>
        <a:bodyPr/>
        <a:lstStyle/>
        <a:p>
          <a:endParaRPr lang="en-IN"/>
        </a:p>
      </dgm:t>
    </dgm:pt>
    <dgm:pt modelId="{2B3C439D-3C02-4BE5-BD26-D9B08DE585E1}" type="sibTrans" cxnId="{A2565D1B-9FDA-465B-B305-AED8D31759F7}">
      <dgm:prSet/>
      <dgm:spPr/>
      <dgm:t>
        <a:bodyPr/>
        <a:lstStyle/>
        <a:p>
          <a:endParaRPr lang="en-IN"/>
        </a:p>
      </dgm:t>
    </dgm:pt>
    <dgm:pt modelId="{B38F335E-D465-498E-B816-681469783940}" type="pres">
      <dgm:prSet presAssocID="{6B0C3A4E-933A-4B35-ADF3-187710D64F71}" presName="Name0" presStyleCnt="0">
        <dgm:presLayoutVars>
          <dgm:chPref val="1"/>
          <dgm:dir/>
          <dgm:animOne val="branch"/>
          <dgm:animLvl val="lvl"/>
          <dgm:resizeHandles val="exact"/>
        </dgm:presLayoutVars>
      </dgm:prSet>
      <dgm:spPr/>
      <dgm:t>
        <a:bodyPr/>
        <a:lstStyle/>
        <a:p>
          <a:endParaRPr lang="en-US"/>
        </a:p>
      </dgm:t>
    </dgm:pt>
    <dgm:pt modelId="{D14AC20E-DFCD-41D5-8348-E52E8CC32EB8}" type="pres">
      <dgm:prSet presAssocID="{76BA1CFB-E82E-4AB5-9F15-BCFC99D8E56C}" presName="root1" presStyleCnt="0"/>
      <dgm:spPr/>
      <dgm:t>
        <a:bodyPr/>
        <a:lstStyle/>
        <a:p>
          <a:endParaRPr lang="en-US"/>
        </a:p>
      </dgm:t>
    </dgm:pt>
    <dgm:pt modelId="{6A3F0D2E-B23B-4754-BE44-08266F4ADAB6}" type="pres">
      <dgm:prSet presAssocID="{76BA1CFB-E82E-4AB5-9F15-BCFC99D8E56C}" presName="LevelOneTextNode" presStyleLbl="node0" presStyleIdx="0" presStyleCnt="1">
        <dgm:presLayoutVars>
          <dgm:chPref val="3"/>
        </dgm:presLayoutVars>
      </dgm:prSet>
      <dgm:spPr/>
      <dgm:t>
        <a:bodyPr/>
        <a:lstStyle/>
        <a:p>
          <a:endParaRPr lang="en-IN"/>
        </a:p>
      </dgm:t>
    </dgm:pt>
    <dgm:pt modelId="{3EA9E323-2C57-4001-A3D2-66ED4C4A8DB4}" type="pres">
      <dgm:prSet presAssocID="{76BA1CFB-E82E-4AB5-9F15-BCFC99D8E56C}" presName="level2hierChild" presStyleCnt="0"/>
      <dgm:spPr/>
      <dgm:t>
        <a:bodyPr/>
        <a:lstStyle/>
        <a:p>
          <a:endParaRPr lang="en-US"/>
        </a:p>
      </dgm:t>
    </dgm:pt>
    <dgm:pt modelId="{DE616CEB-BD70-43C9-8EEA-8B1A074AC229}" type="pres">
      <dgm:prSet presAssocID="{687608F9-1157-45B0-849D-A7A920D57FC0}" presName="conn2-1" presStyleLbl="parChTrans1D2" presStyleIdx="0" presStyleCnt="8"/>
      <dgm:spPr/>
      <dgm:t>
        <a:bodyPr/>
        <a:lstStyle/>
        <a:p>
          <a:endParaRPr lang="en-US"/>
        </a:p>
      </dgm:t>
    </dgm:pt>
    <dgm:pt modelId="{007A001B-6807-4E6D-B88F-61F7C46DDBA9}" type="pres">
      <dgm:prSet presAssocID="{687608F9-1157-45B0-849D-A7A920D57FC0}" presName="connTx" presStyleLbl="parChTrans1D2" presStyleIdx="0" presStyleCnt="8"/>
      <dgm:spPr/>
      <dgm:t>
        <a:bodyPr/>
        <a:lstStyle/>
        <a:p>
          <a:endParaRPr lang="en-US"/>
        </a:p>
      </dgm:t>
    </dgm:pt>
    <dgm:pt modelId="{328AABAD-F448-4C41-AC51-6182547AF68B}" type="pres">
      <dgm:prSet presAssocID="{4EB9FC1D-A585-44BD-B6B7-335E2DD4D64D}" presName="root2" presStyleCnt="0"/>
      <dgm:spPr/>
      <dgm:t>
        <a:bodyPr/>
        <a:lstStyle/>
        <a:p>
          <a:endParaRPr lang="en-US"/>
        </a:p>
      </dgm:t>
    </dgm:pt>
    <dgm:pt modelId="{946FCD3A-E87B-4F2B-B9BC-26CEA18AAE93}" type="pres">
      <dgm:prSet presAssocID="{4EB9FC1D-A585-44BD-B6B7-335E2DD4D64D}" presName="LevelTwoTextNode" presStyleLbl="node2" presStyleIdx="0" presStyleCnt="8">
        <dgm:presLayoutVars>
          <dgm:chPref val="3"/>
        </dgm:presLayoutVars>
      </dgm:prSet>
      <dgm:spPr/>
      <dgm:t>
        <a:bodyPr/>
        <a:lstStyle/>
        <a:p>
          <a:endParaRPr lang="en-IN"/>
        </a:p>
      </dgm:t>
    </dgm:pt>
    <dgm:pt modelId="{1A2BC808-5CC0-4240-B964-4E508F56EFDD}" type="pres">
      <dgm:prSet presAssocID="{4EB9FC1D-A585-44BD-B6B7-335E2DD4D64D}" presName="level3hierChild" presStyleCnt="0"/>
      <dgm:spPr/>
      <dgm:t>
        <a:bodyPr/>
        <a:lstStyle/>
        <a:p>
          <a:endParaRPr lang="en-US"/>
        </a:p>
      </dgm:t>
    </dgm:pt>
    <dgm:pt modelId="{4C0CDD44-5B55-4E1F-97DE-56F7F59345D2}" type="pres">
      <dgm:prSet presAssocID="{B040C978-2FFB-4F46-946C-B77D35F25615}" presName="conn2-1" presStyleLbl="parChTrans1D3" presStyleIdx="0" presStyleCnt="8"/>
      <dgm:spPr/>
      <dgm:t>
        <a:bodyPr/>
        <a:lstStyle/>
        <a:p>
          <a:endParaRPr lang="en-US"/>
        </a:p>
      </dgm:t>
    </dgm:pt>
    <dgm:pt modelId="{E27E7321-4167-4C68-9328-9686BBFBCBB1}" type="pres">
      <dgm:prSet presAssocID="{B040C978-2FFB-4F46-946C-B77D35F25615}" presName="connTx" presStyleLbl="parChTrans1D3" presStyleIdx="0" presStyleCnt="8"/>
      <dgm:spPr/>
      <dgm:t>
        <a:bodyPr/>
        <a:lstStyle/>
        <a:p>
          <a:endParaRPr lang="en-US"/>
        </a:p>
      </dgm:t>
    </dgm:pt>
    <dgm:pt modelId="{A52CF11C-6FC5-4CA1-BA68-55CC4A8906A3}" type="pres">
      <dgm:prSet presAssocID="{514C94A9-DAE1-4947-836D-C8D554A70F54}" presName="root2" presStyleCnt="0"/>
      <dgm:spPr/>
      <dgm:t>
        <a:bodyPr/>
        <a:lstStyle/>
        <a:p>
          <a:endParaRPr lang="en-US"/>
        </a:p>
      </dgm:t>
    </dgm:pt>
    <dgm:pt modelId="{42A19941-8923-428D-8598-9C31808BC4F8}" type="pres">
      <dgm:prSet presAssocID="{514C94A9-DAE1-4947-836D-C8D554A70F54}" presName="LevelTwoTextNode" presStyleLbl="node3" presStyleIdx="0" presStyleCnt="8">
        <dgm:presLayoutVars>
          <dgm:chPref val="3"/>
        </dgm:presLayoutVars>
      </dgm:prSet>
      <dgm:spPr/>
      <dgm:t>
        <a:bodyPr/>
        <a:lstStyle/>
        <a:p>
          <a:endParaRPr lang="en-IN"/>
        </a:p>
      </dgm:t>
    </dgm:pt>
    <dgm:pt modelId="{524C06F3-946C-40F5-916C-DAD3AFC66E8D}" type="pres">
      <dgm:prSet presAssocID="{514C94A9-DAE1-4947-836D-C8D554A70F54}" presName="level3hierChild" presStyleCnt="0"/>
      <dgm:spPr/>
      <dgm:t>
        <a:bodyPr/>
        <a:lstStyle/>
        <a:p>
          <a:endParaRPr lang="en-US"/>
        </a:p>
      </dgm:t>
    </dgm:pt>
    <dgm:pt modelId="{5B2FB846-5784-40C1-84DA-6DB35DBD56E7}" type="pres">
      <dgm:prSet presAssocID="{05DB3C41-74AC-49DA-B808-DCCFA9E79D5B}" presName="conn2-1" presStyleLbl="parChTrans1D4" presStyleIdx="0" presStyleCnt="8"/>
      <dgm:spPr/>
      <dgm:t>
        <a:bodyPr/>
        <a:lstStyle/>
        <a:p>
          <a:endParaRPr lang="en-US"/>
        </a:p>
      </dgm:t>
    </dgm:pt>
    <dgm:pt modelId="{CF6E8129-7FD9-4CF9-83C8-03769493A91A}" type="pres">
      <dgm:prSet presAssocID="{05DB3C41-74AC-49DA-B808-DCCFA9E79D5B}" presName="connTx" presStyleLbl="parChTrans1D4" presStyleIdx="0" presStyleCnt="8"/>
      <dgm:spPr/>
      <dgm:t>
        <a:bodyPr/>
        <a:lstStyle/>
        <a:p>
          <a:endParaRPr lang="en-US"/>
        </a:p>
      </dgm:t>
    </dgm:pt>
    <dgm:pt modelId="{43FB09F4-2D9C-4267-861A-20F41E74F7ED}" type="pres">
      <dgm:prSet presAssocID="{C8B5FEB5-25F9-4890-B3FC-8B17905145E7}" presName="root2" presStyleCnt="0"/>
      <dgm:spPr/>
      <dgm:t>
        <a:bodyPr/>
        <a:lstStyle/>
        <a:p>
          <a:endParaRPr lang="en-US"/>
        </a:p>
      </dgm:t>
    </dgm:pt>
    <dgm:pt modelId="{3ED900D3-4B70-437F-B500-5BD0026F4658}" type="pres">
      <dgm:prSet presAssocID="{C8B5FEB5-25F9-4890-B3FC-8B17905145E7}" presName="LevelTwoTextNode" presStyleLbl="node4" presStyleIdx="0" presStyleCnt="8">
        <dgm:presLayoutVars>
          <dgm:chPref val="3"/>
        </dgm:presLayoutVars>
      </dgm:prSet>
      <dgm:spPr/>
      <dgm:t>
        <a:bodyPr/>
        <a:lstStyle/>
        <a:p>
          <a:endParaRPr lang="en-IN"/>
        </a:p>
      </dgm:t>
    </dgm:pt>
    <dgm:pt modelId="{1F00B6A1-CBB2-465A-A99B-40755CA8C757}" type="pres">
      <dgm:prSet presAssocID="{C8B5FEB5-25F9-4890-B3FC-8B17905145E7}" presName="level3hierChild" presStyleCnt="0"/>
      <dgm:spPr/>
      <dgm:t>
        <a:bodyPr/>
        <a:lstStyle/>
        <a:p>
          <a:endParaRPr lang="en-US"/>
        </a:p>
      </dgm:t>
    </dgm:pt>
    <dgm:pt modelId="{BFA1C7A4-96DB-42BA-ACF0-6A19C4661C91}" type="pres">
      <dgm:prSet presAssocID="{9C1495F0-61EC-499B-9FEA-C8E5E0634E31}" presName="conn2-1" presStyleLbl="parChTrans1D2" presStyleIdx="1" presStyleCnt="8"/>
      <dgm:spPr/>
      <dgm:t>
        <a:bodyPr/>
        <a:lstStyle/>
        <a:p>
          <a:endParaRPr lang="en-US"/>
        </a:p>
      </dgm:t>
    </dgm:pt>
    <dgm:pt modelId="{52E8652D-74B3-453C-9CEA-0C1AB2C4ED9B}" type="pres">
      <dgm:prSet presAssocID="{9C1495F0-61EC-499B-9FEA-C8E5E0634E31}" presName="connTx" presStyleLbl="parChTrans1D2" presStyleIdx="1" presStyleCnt="8"/>
      <dgm:spPr/>
      <dgm:t>
        <a:bodyPr/>
        <a:lstStyle/>
        <a:p>
          <a:endParaRPr lang="en-US"/>
        </a:p>
      </dgm:t>
    </dgm:pt>
    <dgm:pt modelId="{14520534-7140-4337-A78A-23399D3CC8F0}" type="pres">
      <dgm:prSet presAssocID="{5EFA7ED4-61BC-44A5-8D3F-389E5840F09F}" presName="root2" presStyleCnt="0"/>
      <dgm:spPr/>
      <dgm:t>
        <a:bodyPr/>
        <a:lstStyle/>
        <a:p>
          <a:endParaRPr lang="en-US"/>
        </a:p>
      </dgm:t>
    </dgm:pt>
    <dgm:pt modelId="{3A32AB7C-17C5-414F-866C-1F587A5BE8DC}" type="pres">
      <dgm:prSet presAssocID="{5EFA7ED4-61BC-44A5-8D3F-389E5840F09F}" presName="LevelTwoTextNode" presStyleLbl="node2" presStyleIdx="1" presStyleCnt="8">
        <dgm:presLayoutVars>
          <dgm:chPref val="3"/>
        </dgm:presLayoutVars>
      </dgm:prSet>
      <dgm:spPr/>
      <dgm:t>
        <a:bodyPr/>
        <a:lstStyle/>
        <a:p>
          <a:endParaRPr lang="en-US"/>
        </a:p>
      </dgm:t>
    </dgm:pt>
    <dgm:pt modelId="{EA565177-D49E-4D86-86AE-BE55D7FA60F8}" type="pres">
      <dgm:prSet presAssocID="{5EFA7ED4-61BC-44A5-8D3F-389E5840F09F}" presName="level3hierChild" presStyleCnt="0"/>
      <dgm:spPr/>
      <dgm:t>
        <a:bodyPr/>
        <a:lstStyle/>
        <a:p>
          <a:endParaRPr lang="en-US"/>
        </a:p>
      </dgm:t>
    </dgm:pt>
    <dgm:pt modelId="{05985408-A04F-4F4D-BD8C-5915620ECB66}" type="pres">
      <dgm:prSet presAssocID="{7A554BEA-8086-447F-A86A-1A26A1557156}" presName="conn2-1" presStyleLbl="parChTrans1D3" presStyleIdx="1" presStyleCnt="8"/>
      <dgm:spPr/>
      <dgm:t>
        <a:bodyPr/>
        <a:lstStyle/>
        <a:p>
          <a:endParaRPr lang="en-US"/>
        </a:p>
      </dgm:t>
    </dgm:pt>
    <dgm:pt modelId="{B4B25B74-6BDD-4C7F-9682-7A7BCEAB6E98}" type="pres">
      <dgm:prSet presAssocID="{7A554BEA-8086-447F-A86A-1A26A1557156}" presName="connTx" presStyleLbl="parChTrans1D3" presStyleIdx="1" presStyleCnt="8"/>
      <dgm:spPr/>
      <dgm:t>
        <a:bodyPr/>
        <a:lstStyle/>
        <a:p>
          <a:endParaRPr lang="en-US"/>
        </a:p>
      </dgm:t>
    </dgm:pt>
    <dgm:pt modelId="{EA3D36A1-8EA9-4CD1-A887-B5ACBF90FABC}" type="pres">
      <dgm:prSet presAssocID="{A5393469-9EB1-4B53-8255-B774F61EC107}" presName="root2" presStyleCnt="0"/>
      <dgm:spPr/>
      <dgm:t>
        <a:bodyPr/>
        <a:lstStyle/>
        <a:p>
          <a:endParaRPr lang="en-US"/>
        </a:p>
      </dgm:t>
    </dgm:pt>
    <dgm:pt modelId="{A86C3F7B-68F7-4170-8143-8845C8EDBAB3}" type="pres">
      <dgm:prSet presAssocID="{A5393469-9EB1-4B53-8255-B774F61EC107}" presName="LevelTwoTextNode" presStyleLbl="node3" presStyleIdx="1" presStyleCnt="8">
        <dgm:presLayoutVars>
          <dgm:chPref val="3"/>
        </dgm:presLayoutVars>
      </dgm:prSet>
      <dgm:spPr/>
      <dgm:t>
        <a:bodyPr/>
        <a:lstStyle/>
        <a:p>
          <a:endParaRPr lang="en-IN"/>
        </a:p>
      </dgm:t>
    </dgm:pt>
    <dgm:pt modelId="{0513EFFF-04F8-4CC2-B2C3-DAA752ED4EC5}" type="pres">
      <dgm:prSet presAssocID="{A5393469-9EB1-4B53-8255-B774F61EC107}" presName="level3hierChild" presStyleCnt="0"/>
      <dgm:spPr/>
      <dgm:t>
        <a:bodyPr/>
        <a:lstStyle/>
        <a:p>
          <a:endParaRPr lang="en-US"/>
        </a:p>
      </dgm:t>
    </dgm:pt>
    <dgm:pt modelId="{0FE1DE70-2C5F-4317-B9A9-6703810EFE16}" type="pres">
      <dgm:prSet presAssocID="{3DCB095D-A21F-4ED9-88A5-9833AA9B783F}" presName="conn2-1" presStyleLbl="parChTrans1D4" presStyleIdx="1" presStyleCnt="8"/>
      <dgm:spPr/>
      <dgm:t>
        <a:bodyPr/>
        <a:lstStyle/>
        <a:p>
          <a:endParaRPr lang="en-US"/>
        </a:p>
      </dgm:t>
    </dgm:pt>
    <dgm:pt modelId="{DBCBCEA4-3087-4A49-8949-8262E853345F}" type="pres">
      <dgm:prSet presAssocID="{3DCB095D-A21F-4ED9-88A5-9833AA9B783F}" presName="connTx" presStyleLbl="parChTrans1D4" presStyleIdx="1" presStyleCnt="8"/>
      <dgm:spPr/>
      <dgm:t>
        <a:bodyPr/>
        <a:lstStyle/>
        <a:p>
          <a:endParaRPr lang="en-US"/>
        </a:p>
      </dgm:t>
    </dgm:pt>
    <dgm:pt modelId="{6B3719E8-726D-44B4-BC62-4863C528861F}" type="pres">
      <dgm:prSet presAssocID="{AFEC2A53-8BDA-49D0-BDDA-35F20E3FC40B}" presName="root2" presStyleCnt="0"/>
      <dgm:spPr/>
      <dgm:t>
        <a:bodyPr/>
        <a:lstStyle/>
        <a:p>
          <a:endParaRPr lang="en-US"/>
        </a:p>
      </dgm:t>
    </dgm:pt>
    <dgm:pt modelId="{4CE1F38D-1072-48A2-9678-1C9C47064B6E}" type="pres">
      <dgm:prSet presAssocID="{AFEC2A53-8BDA-49D0-BDDA-35F20E3FC40B}" presName="LevelTwoTextNode" presStyleLbl="node4" presStyleIdx="1" presStyleCnt="8">
        <dgm:presLayoutVars>
          <dgm:chPref val="3"/>
        </dgm:presLayoutVars>
      </dgm:prSet>
      <dgm:spPr/>
      <dgm:t>
        <a:bodyPr/>
        <a:lstStyle/>
        <a:p>
          <a:endParaRPr lang="en-IN"/>
        </a:p>
      </dgm:t>
    </dgm:pt>
    <dgm:pt modelId="{7C46BCA9-B916-4538-8B44-B6ADE254E363}" type="pres">
      <dgm:prSet presAssocID="{AFEC2A53-8BDA-49D0-BDDA-35F20E3FC40B}" presName="level3hierChild" presStyleCnt="0"/>
      <dgm:spPr/>
      <dgm:t>
        <a:bodyPr/>
        <a:lstStyle/>
        <a:p>
          <a:endParaRPr lang="en-US"/>
        </a:p>
      </dgm:t>
    </dgm:pt>
    <dgm:pt modelId="{9E477D55-AB98-4EE0-A948-98876FDCC1D3}" type="pres">
      <dgm:prSet presAssocID="{D1C703F9-1F01-4BA4-A5B5-1E55F8551DF7}" presName="conn2-1" presStyleLbl="parChTrans1D2" presStyleIdx="2" presStyleCnt="8"/>
      <dgm:spPr/>
      <dgm:t>
        <a:bodyPr/>
        <a:lstStyle/>
        <a:p>
          <a:endParaRPr lang="en-US"/>
        </a:p>
      </dgm:t>
    </dgm:pt>
    <dgm:pt modelId="{0DCD644D-F2FA-4F03-9A36-FD45EA6BE734}" type="pres">
      <dgm:prSet presAssocID="{D1C703F9-1F01-4BA4-A5B5-1E55F8551DF7}" presName="connTx" presStyleLbl="parChTrans1D2" presStyleIdx="2" presStyleCnt="8"/>
      <dgm:spPr/>
      <dgm:t>
        <a:bodyPr/>
        <a:lstStyle/>
        <a:p>
          <a:endParaRPr lang="en-US"/>
        </a:p>
      </dgm:t>
    </dgm:pt>
    <dgm:pt modelId="{EB3C8784-DE2F-4CBC-BEDA-4C4768CB7450}" type="pres">
      <dgm:prSet presAssocID="{626505B0-A34B-45CB-9BBD-9C532738D6D8}" presName="root2" presStyleCnt="0"/>
      <dgm:spPr/>
      <dgm:t>
        <a:bodyPr/>
        <a:lstStyle/>
        <a:p>
          <a:endParaRPr lang="en-US"/>
        </a:p>
      </dgm:t>
    </dgm:pt>
    <dgm:pt modelId="{2911BC0B-32B7-4BCE-95E5-E1EF9CDBC1F4}" type="pres">
      <dgm:prSet presAssocID="{626505B0-A34B-45CB-9BBD-9C532738D6D8}" presName="LevelTwoTextNode" presStyleLbl="node2" presStyleIdx="2" presStyleCnt="8">
        <dgm:presLayoutVars>
          <dgm:chPref val="3"/>
        </dgm:presLayoutVars>
      </dgm:prSet>
      <dgm:spPr/>
      <dgm:t>
        <a:bodyPr/>
        <a:lstStyle/>
        <a:p>
          <a:endParaRPr lang="en-IN"/>
        </a:p>
      </dgm:t>
    </dgm:pt>
    <dgm:pt modelId="{342E5020-515D-4A1A-AE82-E57DB18C1338}" type="pres">
      <dgm:prSet presAssocID="{626505B0-A34B-45CB-9BBD-9C532738D6D8}" presName="level3hierChild" presStyleCnt="0"/>
      <dgm:spPr/>
      <dgm:t>
        <a:bodyPr/>
        <a:lstStyle/>
        <a:p>
          <a:endParaRPr lang="en-US"/>
        </a:p>
      </dgm:t>
    </dgm:pt>
    <dgm:pt modelId="{95ABF577-C44B-4C24-8574-CC9F92A8DB9D}" type="pres">
      <dgm:prSet presAssocID="{85208789-A66C-4040-BF46-5ADCE16D54BB}" presName="conn2-1" presStyleLbl="parChTrans1D3" presStyleIdx="2" presStyleCnt="8"/>
      <dgm:spPr/>
      <dgm:t>
        <a:bodyPr/>
        <a:lstStyle/>
        <a:p>
          <a:endParaRPr lang="en-US"/>
        </a:p>
      </dgm:t>
    </dgm:pt>
    <dgm:pt modelId="{8CB95009-EF51-43C2-AFC9-57B1A5C14F1A}" type="pres">
      <dgm:prSet presAssocID="{85208789-A66C-4040-BF46-5ADCE16D54BB}" presName="connTx" presStyleLbl="parChTrans1D3" presStyleIdx="2" presStyleCnt="8"/>
      <dgm:spPr/>
      <dgm:t>
        <a:bodyPr/>
        <a:lstStyle/>
        <a:p>
          <a:endParaRPr lang="en-US"/>
        </a:p>
      </dgm:t>
    </dgm:pt>
    <dgm:pt modelId="{6B2C89CB-7E9B-4546-BAD4-AC5371C7ACFA}" type="pres">
      <dgm:prSet presAssocID="{1F487638-0483-4167-AA7F-07ADB60924D9}" presName="root2" presStyleCnt="0"/>
      <dgm:spPr/>
      <dgm:t>
        <a:bodyPr/>
        <a:lstStyle/>
        <a:p>
          <a:endParaRPr lang="en-US"/>
        </a:p>
      </dgm:t>
    </dgm:pt>
    <dgm:pt modelId="{B49FE987-3DB7-4F84-AACE-55EFD0C4ADB5}" type="pres">
      <dgm:prSet presAssocID="{1F487638-0483-4167-AA7F-07ADB60924D9}" presName="LevelTwoTextNode" presStyleLbl="node3" presStyleIdx="2" presStyleCnt="8">
        <dgm:presLayoutVars>
          <dgm:chPref val="3"/>
        </dgm:presLayoutVars>
      </dgm:prSet>
      <dgm:spPr/>
      <dgm:t>
        <a:bodyPr/>
        <a:lstStyle/>
        <a:p>
          <a:endParaRPr lang="en-IN"/>
        </a:p>
      </dgm:t>
    </dgm:pt>
    <dgm:pt modelId="{9A3E4CCC-1638-48E3-AF7A-DFCD378EDB2A}" type="pres">
      <dgm:prSet presAssocID="{1F487638-0483-4167-AA7F-07ADB60924D9}" presName="level3hierChild" presStyleCnt="0"/>
      <dgm:spPr/>
      <dgm:t>
        <a:bodyPr/>
        <a:lstStyle/>
        <a:p>
          <a:endParaRPr lang="en-US"/>
        </a:p>
      </dgm:t>
    </dgm:pt>
    <dgm:pt modelId="{82402C39-5070-4221-9D51-9BB8C717BDF5}" type="pres">
      <dgm:prSet presAssocID="{3D1E65A8-9952-4ABB-8C88-46E741067572}" presName="conn2-1" presStyleLbl="parChTrans1D4" presStyleIdx="2" presStyleCnt="8"/>
      <dgm:spPr/>
      <dgm:t>
        <a:bodyPr/>
        <a:lstStyle/>
        <a:p>
          <a:endParaRPr lang="en-US"/>
        </a:p>
      </dgm:t>
    </dgm:pt>
    <dgm:pt modelId="{71DC62A4-4954-4D95-A1EF-AF2ED7683EA7}" type="pres">
      <dgm:prSet presAssocID="{3D1E65A8-9952-4ABB-8C88-46E741067572}" presName="connTx" presStyleLbl="parChTrans1D4" presStyleIdx="2" presStyleCnt="8"/>
      <dgm:spPr/>
      <dgm:t>
        <a:bodyPr/>
        <a:lstStyle/>
        <a:p>
          <a:endParaRPr lang="en-US"/>
        </a:p>
      </dgm:t>
    </dgm:pt>
    <dgm:pt modelId="{8EF7C4A5-6285-448F-9959-38A5F16D836F}" type="pres">
      <dgm:prSet presAssocID="{2580662D-2A56-4723-9C12-935B051E7EA4}" presName="root2" presStyleCnt="0"/>
      <dgm:spPr/>
      <dgm:t>
        <a:bodyPr/>
        <a:lstStyle/>
        <a:p>
          <a:endParaRPr lang="en-US"/>
        </a:p>
      </dgm:t>
    </dgm:pt>
    <dgm:pt modelId="{F2676789-1BE7-4E81-B137-3B8D00EE7EE7}" type="pres">
      <dgm:prSet presAssocID="{2580662D-2A56-4723-9C12-935B051E7EA4}" presName="LevelTwoTextNode" presStyleLbl="node4" presStyleIdx="2" presStyleCnt="8">
        <dgm:presLayoutVars>
          <dgm:chPref val="3"/>
        </dgm:presLayoutVars>
      </dgm:prSet>
      <dgm:spPr/>
      <dgm:t>
        <a:bodyPr/>
        <a:lstStyle/>
        <a:p>
          <a:endParaRPr lang="en-IN"/>
        </a:p>
      </dgm:t>
    </dgm:pt>
    <dgm:pt modelId="{E428E820-95F6-490F-B394-8B3144F6A311}" type="pres">
      <dgm:prSet presAssocID="{2580662D-2A56-4723-9C12-935B051E7EA4}" presName="level3hierChild" presStyleCnt="0"/>
      <dgm:spPr/>
      <dgm:t>
        <a:bodyPr/>
        <a:lstStyle/>
        <a:p>
          <a:endParaRPr lang="en-US"/>
        </a:p>
      </dgm:t>
    </dgm:pt>
    <dgm:pt modelId="{DDE4F974-97BD-4FB8-8D75-1FA4F796679A}" type="pres">
      <dgm:prSet presAssocID="{44F2E0B8-EB28-4FA8-B364-B739294B9F61}" presName="conn2-1" presStyleLbl="parChTrans1D2" presStyleIdx="3" presStyleCnt="8"/>
      <dgm:spPr/>
      <dgm:t>
        <a:bodyPr/>
        <a:lstStyle/>
        <a:p>
          <a:endParaRPr lang="en-US"/>
        </a:p>
      </dgm:t>
    </dgm:pt>
    <dgm:pt modelId="{DCCE5894-48A2-4A34-9D05-C034B34A4021}" type="pres">
      <dgm:prSet presAssocID="{44F2E0B8-EB28-4FA8-B364-B739294B9F61}" presName="connTx" presStyleLbl="parChTrans1D2" presStyleIdx="3" presStyleCnt="8"/>
      <dgm:spPr/>
      <dgm:t>
        <a:bodyPr/>
        <a:lstStyle/>
        <a:p>
          <a:endParaRPr lang="en-US"/>
        </a:p>
      </dgm:t>
    </dgm:pt>
    <dgm:pt modelId="{78173B3A-B336-4871-B2CD-8B3149722560}" type="pres">
      <dgm:prSet presAssocID="{6C152DC4-DDA5-46F6-8B35-897238E76774}" presName="root2" presStyleCnt="0"/>
      <dgm:spPr/>
      <dgm:t>
        <a:bodyPr/>
        <a:lstStyle/>
        <a:p>
          <a:endParaRPr lang="en-US"/>
        </a:p>
      </dgm:t>
    </dgm:pt>
    <dgm:pt modelId="{EA560E38-EED1-4AE6-9151-E4DC31A0C625}" type="pres">
      <dgm:prSet presAssocID="{6C152DC4-DDA5-46F6-8B35-897238E76774}" presName="LevelTwoTextNode" presStyleLbl="node2" presStyleIdx="3" presStyleCnt="8">
        <dgm:presLayoutVars>
          <dgm:chPref val="3"/>
        </dgm:presLayoutVars>
      </dgm:prSet>
      <dgm:spPr/>
      <dgm:t>
        <a:bodyPr/>
        <a:lstStyle/>
        <a:p>
          <a:endParaRPr lang="en-US"/>
        </a:p>
      </dgm:t>
    </dgm:pt>
    <dgm:pt modelId="{28F98561-FB06-4FE2-9266-D6629448AFF1}" type="pres">
      <dgm:prSet presAssocID="{6C152DC4-DDA5-46F6-8B35-897238E76774}" presName="level3hierChild" presStyleCnt="0"/>
      <dgm:spPr/>
      <dgm:t>
        <a:bodyPr/>
        <a:lstStyle/>
        <a:p>
          <a:endParaRPr lang="en-US"/>
        </a:p>
      </dgm:t>
    </dgm:pt>
    <dgm:pt modelId="{4A13CD6D-7C36-4C49-8DCC-454820B2E32E}" type="pres">
      <dgm:prSet presAssocID="{171C6976-C395-4A4C-95A4-99CA37DEC1C2}" presName="conn2-1" presStyleLbl="parChTrans1D3" presStyleIdx="3" presStyleCnt="8"/>
      <dgm:spPr/>
      <dgm:t>
        <a:bodyPr/>
        <a:lstStyle/>
        <a:p>
          <a:endParaRPr lang="en-US"/>
        </a:p>
      </dgm:t>
    </dgm:pt>
    <dgm:pt modelId="{A2385B99-1106-4087-B4A9-163C2E4FD352}" type="pres">
      <dgm:prSet presAssocID="{171C6976-C395-4A4C-95A4-99CA37DEC1C2}" presName="connTx" presStyleLbl="parChTrans1D3" presStyleIdx="3" presStyleCnt="8"/>
      <dgm:spPr/>
      <dgm:t>
        <a:bodyPr/>
        <a:lstStyle/>
        <a:p>
          <a:endParaRPr lang="en-US"/>
        </a:p>
      </dgm:t>
    </dgm:pt>
    <dgm:pt modelId="{649BAB3F-C8D5-4A61-AFDC-1967CEE5D3D2}" type="pres">
      <dgm:prSet presAssocID="{2DDA9B84-FC14-4DF5-A5D6-F725E057184B}" presName="root2" presStyleCnt="0"/>
      <dgm:spPr/>
      <dgm:t>
        <a:bodyPr/>
        <a:lstStyle/>
        <a:p>
          <a:endParaRPr lang="en-US"/>
        </a:p>
      </dgm:t>
    </dgm:pt>
    <dgm:pt modelId="{536C4FD7-1D5E-41FA-A000-D78192B0DA16}" type="pres">
      <dgm:prSet presAssocID="{2DDA9B84-FC14-4DF5-A5D6-F725E057184B}" presName="LevelTwoTextNode" presStyleLbl="node3" presStyleIdx="3" presStyleCnt="8">
        <dgm:presLayoutVars>
          <dgm:chPref val="3"/>
        </dgm:presLayoutVars>
      </dgm:prSet>
      <dgm:spPr/>
      <dgm:t>
        <a:bodyPr/>
        <a:lstStyle/>
        <a:p>
          <a:endParaRPr lang="en-IN"/>
        </a:p>
      </dgm:t>
    </dgm:pt>
    <dgm:pt modelId="{5BCF7F35-6DE6-4EE2-8202-ED33CDD59AB8}" type="pres">
      <dgm:prSet presAssocID="{2DDA9B84-FC14-4DF5-A5D6-F725E057184B}" presName="level3hierChild" presStyleCnt="0"/>
      <dgm:spPr/>
      <dgm:t>
        <a:bodyPr/>
        <a:lstStyle/>
        <a:p>
          <a:endParaRPr lang="en-US"/>
        </a:p>
      </dgm:t>
    </dgm:pt>
    <dgm:pt modelId="{B7265BB9-D2C3-4DA3-B914-2ECE0BD32DF1}" type="pres">
      <dgm:prSet presAssocID="{2F1F82CE-C0A4-40BE-9A49-609F8F0CC610}" presName="conn2-1" presStyleLbl="parChTrans1D4" presStyleIdx="3" presStyleCnt="8"/>
      <dgm:spPr/>
      <dgm:t>
        <a:bodyPr/>
        <a:lstStyle/>
        <a:p>
          <a:endParaRPr lang="en-US"/>
        </a:p>
      </dgm:t>
    </dgm:pt>
    <dgm:pt modelId="{EB0883E9-E3F1-46E0-A73D-F58BAB4760DC}" type="pres">
      <dgm:prSet presAssocID="{2F1F82CE-C0A4-40BE-9A49-609F8F0CC610}" presName="connTx" presStyleLbl="parChTrans1D4" presStyleIdx="3" presStyleCnt="8"/>
      <dgm:spPr/>
      <dgm:t>
        <a:bodyPr/>
        <a:lstStyle/>
        <a:p>
          <a:endParaRPr lang="en-US"/>
        </a:p>
      </dgm:t>
    </dgm:pt>
    <dgm:pt modelId="{C149EAFB-14C8-4067-93A0-8B99D3619A3C}" type="pres">
      <dgm:prSet presAssocID="{9407EEC8-50EE-4095-8282-FD198D90C7B5}" presName="root2" presStyleCnt="0"/>
      <dgm:spPr/>
      <dgm:t>
        <a:bodyPr/>
        <a:lstStyle/>
        <a:p>
          <a:endParaRPr lang="en-US"/>
        </a:p>
      </dgm:t>
    </dgm:pt>
    <dgm:pt modelId="{7FE99AC2-DB5D-49F0-B3F8-BEC23728BCD4}" type="pres">
      <dgm:prSet presAssocID="{9407EEC8-50EE-4095-8282-FD198D90C7B5}" presName="LevelTwoTextNode" presStyleLbl="node4" presStyleIdx="3" presStyleCnt="8">
        <dgm:presLayoutVars>
          <dgm:chPref val="3"/>
        </dgm:presLayoutVars>
      </dgm:prSet>
      <dgm:spPr/>
      <dgm:t>
        <a:bodyPr/>
        <a:lstStyle/>
        <a:p>
          <a:endParaRPr lang="en-IN"/>
        </a:p>
      </dgm:t>
    </dgm:pt>
    <dgm:pt modelId="{30172EF6-5A44-4DC9-AA24-9C7D97130250}" type="pres">
      <dgm:prSet presAssocID="{9407EEC8-50EE-4095-8282-FD198D90C7B5}" presName="level3hierChild" presStyleCnt="0"/>
      <dgm:spPr/>
      <dgm:t>
        <a:bodyPr/>
        <a:lstStyle/>
        <a:p>
          <a:endParaRPr lang="en-US"/>
        </a:p>
      </dgm:t>
    </dgm:pt>
    <dgm:pt modelId="{FF6DC1A0-D598-4DDB-BB68-90F62E98758A}" type="pres">
      <dgm:prSet presAssocID="{EB99C1D9-E4B1-48AA-A705-BE1B56D2311A}" presName="conn2-1" presStyleLbl="parChTrans1D2" presStyleIdx="4" presStyleCnt="8"/>
      <dgm:spPr/>
      <dgm:t>
        <a:bodyPr/>
        <a:lstStyle/>
        <a:p>
          <a:endParaRPr lang="en-US"/>
        </a:p>
      </dgm:t>
    </dgm:pt>
    <dgm:pt modelId="{81580DC8-F430-4DBB-A7F0-12C90CB50A77}" type="pres">
      <dgm:prSet presAssocID="{EB99C1D9-E4B1-48AA-A705-BE1B56D2311A}" presName="connTx" presStyleLbl="parChTrans1D2" presStyleIdx="4" presStyleCnt="8"/>
      <dgm:spPr/>
      <dgm:t>
        <a:bodyPr/>
        <a:lstStyle/>
        <a:p>
          <a:endParaRPr lang="en-US"/>
        </a:p>
      </dgm:t>
    </dgm:pt>
    <dgm:pt modelId="{3F2136DE-2150-452C-B444-733793D5BC6E}" type="pres">
      <dgm:prSet presAssocID="{CC5411DF-0CFF-49ED-A47C-C4A20C063629}" presName="root2" presStyleCnt="0"/>
      <dgm:spPr/>
      <dgm:t>
        <a:bodyPr/>
        <a:lstStyle/>
        <a:p>
          <a:endParaRPr lang="en-US"/>
        </a:p>
      </dgm:t>
    </dgm:pt>
    <dgm:pt modelId="{CCAE0EA0-03F1-4CB4-85AE-B100E2F0590E}" type="pres">
      <dgm:prSet presAssocID="{CC5411DF-0CFF-49ED-A47C-C4A20C063629}" presName="LevelTwoTextNode" presStyleLbl="node2" presStyleIdx="4" presStyleCnt="8">
        <dgm:presLayoutVars>
          <dgm:chPref val="3"/>
        </dgm:presLayoutVars>
      </dgm:prSet>
      <dgm:spPr/>
      <dgm:t>
        <a:bodyPr/>
        <a:lstStyle/>
        <a:p>
          <a:endParaRPr lang="en-IN"/>
        </a:p>
      </dgm:t>
    </dgm:pt>
    <dgm:pt modelId="{D4470FE8-4A30-4561-AF67-1BCD4646EF06}" type="pres">
      <dgm:prSet presAssocID="{CC5411DF-0CFF-49ED-A47C-C4A20C063629}" presName="level3hierChild" presStyleCnt="0"/>
      <dgm:spPr/>
      <dgm:t>
        <a:bodyPr/>
        <a:lstStyle/>
        <a:p>
          <a:endParaRPr lang="en-US"/>
        </a:p>
      </dgm:t>
    </dgm:pt>
    <dgm:pt modelId="{EAEB5AF4-2874-459C-8692-E4EC56DD0370}" type="pres">
      <dgm:prSet presAssocID="{F4D73782-56D1-4871-8833-6140E2AF4B5D}" presName="conn2-1" presStyleLbl="parChTrans1D3" presStyleIdx="4" presStyleCnt="8"/>
      <dgm:spPr/>
      <dgm:t>
        <a:bodyPr/>
        <a:lstStyle/>
        <a:p>
          <a:endParaRPr lang="en-US"/>
        </a:p>
      </dgm:t>
    </dgm:pt>
    <dgm:pt modelId="{BE505C76-C11B-43FF-9D4A-3B448B45A0A8}" type="pres">
      <dgm:prSet presAssocID="{F4D73782-56D1-4871-8833-6140E2AF4B5D}" presName="connTx" presStyleLbl="parChTrans1D3" presStyleIdx="4" presStyleCnt="8"/>
      <dgm:spPr/>
      <dgm:t>
        <a:bodyPr/>
        <a:lstStyle/>
        <a:p>
          <a:endParaRPr lang="en-US"/>
        </a:p>
      </dgm:t>
    </dgm:pt>
    <dgm:pt modelId="{883413D4-B3C0-4824-B5C4-8E90314278DA}" type="pres">
      <dgm:prSet presAssocID="{730E3609-4E8F-4C32-9AAA-580BEAAF7E48}" presName="root2" presStyleCnt="0"/>
      <dgm:spPr/>
      <dgm:t>
        <a:bodyPr/>
        <a:lstStyle/>
        <a:p>
          <a:endParaRPr lang="en-US"/>
        </a:p>
      </dgm:t>
    </dgm:pt>
    <dgm:pt modelId="{557566FB-05A3-43C6-B117-94E75D92C3DC}" type="pres">
      <dgm:prSet presAssocID="{730E3609-4E8F-4C32-9AAA-580BEAAF7E48}" presName="LevelTwoTextNode" presStyleLbl="node3" presStyleIdx="4" presStyleCnt="8">
        <dgm:presLayoutVars>
          <dgm:chPref val="3"/>
        </dgm:presLayoutVars>
      </dgm:prSet>
      <dgm:spPr/>
      <dgm:t>
        <a:bodyPr/>
        <a:lstStyle/>
        <a:p>
          <a:endParaRPr lang="en-IN"/>
        </a:p>
      </dgm:t>
    </dgm:pt>
    <dgm:pt modelId="{15AF729D-ADDE-4114-96C9-3E68B3AB7473}" type="pres">
      <dgm:prSet presAssocID="{730E3609-4E8F-4C32-9AAA-580BEAAF7E48}" presName="level3hierChild" presStyleCnt="0"/>
      <dgm:spPr/>
      <dgm:t>
        <a:bodyPr/>
        <a:lstStyle/>
        <a:p>
          <a:endParaRPr lang="en-US"/>
        </a:p>
      </dgm:t>
    </dgm:pt>
    <dgm:pt modelId="{1DCB83B8-CD5E-4141-B76C-6B29A578FD07}" type="pres">
      <dgm:prSet presAssocID="{1305F8C7-FD2F-4E81-AB6E-5B0A6EBCD089}" presName="conn2-1" presStyleLbl="parChTrans1D4" presStyleIdx="4" presStyleCnt="8"/>
      <dgm:spPr/>
      <dgm:t>
        <a:bodyPr/>
        <a:lstStyle/>
        <a:p>
          <a:endParaRPr lang="en-US"/>
        </a:p>
      </dgm:t>
    </dgm:pt>
    <dgm:pt modelId="{683E3312-1D17-4F9F-B864-9795A40F80EA}" type="pres">
      <dgm:prSet presAssocID="{1305F8C7-FD2F-4E81-AB6E-5B0A6EBCD089}" presName="connTx" presStyleLbl="parChTrans1D4" presStyleIdx="4" presStyleCnt="8"/>
      <dgm:spPr/>
      <dgm:t>
        <a:bodyPr/>
        <a:lstStyle/>
        <a:p>
          <a:endParaRPr lang="en-US"/>
        </a:p>
      </dgm:t>
    </dgm:pt>
    <dgm:pt modelId="{BA40FC12-0780-4544-B0A3-E2AB974098DC}" type="pres">
      <dgm:prSet presAssocID="{54ED1B02-1088-4F88-87A1-8E4DA6006AE9}" presName="root2" presStyleCnt="0"/>
      <dgm:spPr/>
      <dgm:t>
        <a:bodyPr/>
        <a:lstStyle/>
        <a:p>
          <a:endParaRPr lang="en-US"/>
        </a:p>
      </dgm:t>
    </dgm:pt>
    <dgm:pt modelId="{43BF285B-D209-41C2-93CB-BAB7FC4F79E5}" type="pres">
      <dgm:prSet presAssocID="{54ED1B02-1088-4F88-87A1-8E4DA6006AE9}" presName="LevelTwoTextNode" presStyleLbl="node4" presStyleIdx="4" presStyleCnt="8">
        <dgm:presLayoutVars>
          <dgm:chPref val="3"/>
        </dgm:presLayoutVars>
      </dgm:prSet>
      <dgm:spPr/>
      <dgm:t>
        <a:bodyPr/>
        <a:lstStyle/>
        <a:p>
          <a:endParaRPr lang="en-IN"/>
        </a:p>
      </dgm:t>
    </dgm:pt>
    <dgm:pt modelId="{A96CDF9A-1DED-4FC3-B9D0-2DDFF34D2397}" type="pres">
      <dgm:prSet presAssocID="{54ED1B02-1088-4F88-87A1-8E4DA6006AE9}" presName="level3hierChild" presStyleCnt="0"/>
      <dgm:spPr/>
      <dgm:t>
        <a:bodyPr/>
        <a:lstStyle/>
        <a:p>
          <a:endParaRPr lang="en-US"/>
        </a:p>
      </dgm:t>
    </dgm:pt>
    <dgm:pt modelId="{4ABEE32E-F533-460A-96A8-6850A554D49E}" type="pres">
      <dgm:prSet presAssocID="{560A71E9-B361-4B48-867A-1A15F9A37FD7}" presName="conn2-1" presStyleLbl="parChTrans1D2" presStyleIdx="5" presStyleCnt="8"/>
      <dgm:spPr/>
      <dgm:t>
        <a:bodyPr/>
        <a:lstStyle/>
        <a:p>
          <a:endParaRPr lang="en-US"/>
        </a:p>
      </dgm:t>
    </dgm:pt>
    <dgm:pt modelId="{9F360551-A9F1-4935-8092-E47687956EFE}" type="pres">
      <dgm:prSet presAssocID="{560A71E9-B361-4B48-867A-1A15F9A37FD7}" presName="connTx" presStyleLbl="parChTrans1D2" presStyleIdx="5" presStyleCnt="8"/>
      <dgm:spPr/>
      <dgm:t>
        <a:bodyPr/>
        <a:lstStyle/>
        <a:p>
          <a:endParaRPr lang="en-US"/>
        </a:p>
      </dgm:t>
    </dgm:pt>
    <dgm:pt modelId="{D3873AF5-E041-4A14-AAAD-7F4E69865319}" type="pres">
      <dgm:prSet presAssocID="{5FB07EBC-14B3-437E-9F40-C110A229BA4F}" presName="root2" presStyleCnt="0"/>
      <dgm:spPr/>
      <dgm:t>
        <a:bodyPr/>
        <a:lstStyle/>
        <a:p>
          <a:endParaRPr lang="en-US"/>
        </a:p>
      </dgm:t>
    </dgm:pt>
    <dgm:pt modelId="{750C3D30-F958-40D4-B3DE-DFBBFB0449F8}" type="pres">
      <dgm:prSet presAssocID="{5FB07EBC-14B3-437E-9F40-C110A229BA4F}" presName="LevelTwoTextNode" presStyleLbl="node2" presStyleIdx="5" presStyleCnt="8">
        <dgm:presLayoutVars>
          <dgm:chPref val="3"/>
        </dgm:presLayoutVars>
      </dgm:prSet>
      <dgm:spPr/>
      <dgm:t>
        <a:bodyPr/>
        <a:lstStyle/>
        <a:p>
          <a:endParaRPr lang="en-IN"/>
        </a:p>
      </dgm:t>
    </dgm:pt>
    <dgm:pt modelId="{DF1AABF3-7164-48FB-A509-94626C981BD3}" type="pres">
      <dgm:prSet presAssocID="{5FB07EBC-14B3-437E-9F40-C110A229BA4F}" presName="level3hierChild" presStyleCnt="0"/>
      <dgm:spPr/>
      <dgm:t>
        <a:bodyPr/>
        <a:lstStyle/>
        <a:p>
          <a:endParaRPr lang="en-US"/>
        </a:p>
      </dgm:t>
    </dgm:pt>
    <dgm:pt modelId="{B04BBEFD-95B1-4C20-AD90-2AD51F2CE232}" type="pres">
      <dgm:prSet presAssocID="{A863D373-8FF9-487A-8D0C-465BD8BACA01}" presName="conn2-1" presStyleLbl="parChTrans1D3" presStyleIdx="5" presStyleCnt="8"/>
      <dgm:spPr/>
      <dgm:t>
        <a:bodyPr/>
        <a:lstStyle/>
        <a:p>
          <a:endParaRPr lang="en-US"/>
        </a:p>
      </dgm:t>
    </dgm:pt>
    <dgm:pt modelId="{A0648121-62F1-447C-A9F4-B236C1ADCDC9}" type="pres">
      <dgm:prSet presAssocID="{A863D373-8FF9-487A-8D0C-465BD8BACA01}" presName="connTx" presStyleLbl="parChTrans1D3" presStyleIdx="5" presStyleCnt="8"/>
      <dgm:spPr/>
      <dgm:t>
        <a:bodyPr/>
        <a:lstStyle/>
        <a:p>
          <a:endParaRPr lang="en-US"/>
        </a:p>
      </dgm:t>
    </dgm:pt>
    <dgm:pt modelId="{7A027375-3AC9-4D9E-A612-592BA44B7461}" type="pres">
      <dgm:prSet presAssocID="{70D6A694-C48E-4420-AFD6-270675904D7A}" presName="root2" presStyleCnt="0"/>
      <dgm:spPr/>
      <dgm:t>
        <a:bodyPr/>
        <a:lstStyle/>
        <a:p>
          <a:endParaRPr lang="en-US"/>
        </a:p>
      </dgm:t>
    </dgm:pt>
    <dgm:pt modelId="{4D7C2495-1826-4911-BCF7-393CC1A71E01}" type="pres">
      <dgm:prSet presAssocID="{70D6A694-C48E-4420-AFD6-270675904D7A}" presName="LevelTwoTextNode" presStyleLbl="node3" presStyleIdx="5" presStyleCnt="8">
        <dgm:presLayoutVars>
          <dgm:chPref val="3"/>
        </dgm:presLayoutVars>
      </dgm:prSet>
      <dgm:spPr/>
      <dgm:t>
        <a:bodyPr/>
        <a:lstStyle/>
        <a:p>
          <a:endParaRPr lang="en-IN"/>
        </a:p>
      </dgm:t>
    </dgm:pt>
    <dgm:pt modelId="{557E2640-9397-489E-9540-958CA7CF59C6}" type="pres">
      <dgm:prSet presAssocID="{70D6A694-C48E-4420-AFD6-270675904D7A}" presName="level3hierChild" presStyleCnt="0"/>
      <dgm:spPr/>
      <dgm:t>
        <a:bodyPr/>
        <a:lstStyle/>
        <a:p>
          <a:endParaRPr lang="en-US"/>
        </a:p>
      </dgm:t>
    </dgm:pt>
    <dgm:pt modelId="{91AB2631-C2F3-4E39-997A-F10684D7E121}" type="pres">
      <dgm:prSet presAssocID="{960A2DF9-5AD1-4840-A310-28650065B7EF}" presName="conn2-1" presStyleLbl="parChTrans1D4" presStyleIdx="5" presStyleCnt="8"/>
      <dgm:spPr/>
      <dgm:t>
        <a:bodyPr/>
        <a:lstStyle/>
        <a:p>
          <a:endParaRPr lang="en-US"/>
        </a:p>
      </dgm:t>
    </dgm:pt>
    <dgm:pt modelId="{2B0E10C3-B4EE-47BA-A191-F12180D689D4}" type="pres">
      <dgm:prSet presAssocID="{960A2DF9-5AD1-4840-A310-28650065B7EF}" presName="connTx" presStyleLbl="parChTrans1D4" presStyleIdx="5" presStyleCnt="8"/>
      <dgm:spPr/>
      <dgm:t>
        <a:bodyPr/>
        <a:lstStyle/>
        <a:p>
          <a:endParaRPr lang="en-US"/>
        </a:p>
      </dgm:t>
    </dgm:pt>
    <dgm:pt modelId="{2578CEAA-7252-47F6-BE34-BEBEA510ABD6}" type="pres">
      <dgm:prSet presAssocID="{92D3F411-D37D-4464-B416-1746E9734F71}" presName="root2" presStyleCnt="0"/>
      <dgm:spPr/>
      <dgm:t>
        <a:bodyPr/>
        <a:lstStyle/>
        <a:p>
          <a:endParaRPr lang="en-US"/>
        </a:p>
      </dgm:t>
    </dgm:pt>
    <dgm:pt modelId="{B60919CA-8245-4138-B2B6-58360CC19CF3}" type="pres">
      <dgm:prSet presAssocID="{92D3F411-D37D-4464-B416-1746E9734F71}" presName="LevelTwoTextNode" presStyleLbl="node4" presStyleIdx="5" presStyleCnt="8">
        <dgm:presLayoutVars>
          <dgm:chPref val="3"/>
        </dgm:presLayoutVars>
      </dgm:prSet>
      <dgm:spPr/>
      <dgm:t>
        <a:bodyPr/>
        <a:lstStyle/>
        <a:p>
          <a:endParaRPr lang="en-IN"/>
        </a:p>
      </dgm:t>
    </dgm:pt>
    <dgm:pt modelId="{060C4DB1-9F5E-4074-9AEA-B652B436EDFC}" type="pres">
      <dgm:prSet presAssocID="{92D3F411-D37D-4464-B416-1746E9734F71}" presName="level3hierChild" presStyleCnt="0"/>
      <dgm:spPr/>
      <dgm:t>
        <a:bodyPr/>
        <a:lstStyle/>
        <a:p>
          <a:endParaRPr lang="en-US"/>
        </a:p>
      </dgm:t>
    </dgm:pt>
    <dgm:pt modelId="{3406D8F3-F1F6-4A35-A7FF-52AE6D3D7D6E}" type="pres">
      <dgm:prSet presAssocID="{2B0BBA0B-3451-43F3-9BBB-4E0FFA13650A}" presName="conn2-1" presStyleLbl="parChTrans1D2" presStyleIdx="6" presStyleCnt="8"/>
      <dgm:spPr/>
      <dgm:t>
        <a:bodyPr/>
        <a:lstStyle/>
        <a:p>
          <a:endParaRPr lang="en-US"/>
        </a:p>
      </dgm:t>
    </dgm:pt>
    <dgm:pt modelId="{5E36BD9F-11F2-4618-81D7-229E8D200547}" type="pres">
      <dgm:prSet presAssocID="{2B0BBA0B-3451-43F3-9BBB-4E0FFA13650A}" presName="connTx" presStyleLbl="parChTrans1D2" presStyleIdx="6" presStyleCnt="8"/>
      <dgm:spPr/>
      <dgm:t>
        <a:bodyPr/>
        <a:lstStyle/>
        <a:p>
          <a:endParaRPr lang="en-US"/>
        </a:p>
      </dgm:t>
    </dgm:pt>
    <dgm:pt modelId="{76FE7AD5-4E11-4F14-BBD7-8BB07FD250E1}" type="pres">
      <dgm:prSet presAssocID="{349D1F76-14DE-4C5C-9B9A-317EE6695D3B}" presName="root2" presStyleCnt="0"/>
      <dgm:spPr/>
      <dgm:t>
        <a:bodyPr/>
        <a:lstStyle/>
        <a:p>
          <a:endParaRPr lang="en-US"/>
        </a:p>
      </dgm:t>
    </dgm:pt>
    <dgm:pt modelId="{D4D7304A-1133-4D94-9200-7CBAEFBE083C}" type="pres">
      <dgm:prSet presAssocID="{349D1F76-14DE-4C5C-9B9A-317EE6695D3B}" presName="LevelTwoTextNode" presStyleLbl="node2" presStyleIdx="6" presStyleCnt="8">
        <dgm:presLayoutVars>
          <dgm:chPref val="3"/>
        </dgm:presLayoutVars>
      </dgm:prSet>
      <dgm:spPr/>
      <dgm:t>
        <a:bodyPr/>
        <a:lstStyle/>
        <a:p>
          <a:endParaRPr lang="en-IN"/>
        </a:p>
      </dgm:t>
    </dgm:pt>
    <dgm:pt modelId="{2F88E552-EAE1-4005-BD25-7613C4372842}" type="pres">
      <dgm:prSet presAssocID="{349D1F76-14DE-4C5C-9B9A-317EE6695D3B}" presName="level3hierChild" presStyleCnt="0"/>
      <dgm:spPr/>
      <dgm:t>
        <a:bodyPr/>
        <a:lstStyle/>
        <a:p>
          <a:endParaRPr lang="en-US"/>
        </a:p>
      </dgm:t>
    </dgm:pt>
    <dgm:pt modelId="{886C1474-7203-4284-8888-42BC6B7BF6B9}" type="pres">
      <dgm:prSet presAssocID="{1BD63EA1-EC76-4BF5-8D2F-A9AEEF01C2E8}" presName="conn2-1" presStyleLbl="parChTrans1D3" presStyleIdx="6" presStyleCnt="8"/>
      <dgm:spPr/>
      <dgm:t>
        <a:bodyPr/>
        <a:lstStyle/>
        <a:p>
          <a:endParaRPr lang="en-US"/>
        </a:p>
      </dgm:t>
    </dgm:pt>
    <dgm:pt modelId="{E062D200-FCE2-4355-98F8-05069077DFC3}" type="pres">
      <dgm:prSet presAssocID="{1BD63EA1-EC76-4BF5-8D2F-A9AEEF01C2E8}" presName="connTx" presStyleLbl="parChTrans1D3" presStyleIdx="6" presStyleCnt="8"/>
      <dgm:spPr/>
      <dgm:t>
        <a:bodyPr/>
        <a:lstStyle/>
        <a:p>
          <a:endParaRPr lang="en-US"/>
        </a:p>
      </dgm:t>
    </dgm:pt>
    <dgm:pt modelId="{DDF5DE8C-3D50-486B-A932-58B30F1D8E14}" type="pres">
      <dgm:prSet presAssocID="{59BB0565-0FEB-4DB3-88BE-8D45146D8A20}" presName="root2" presStyleCnt="0"/>
      <dgm:spPr/>
      <dgm:t>
        <a:bodyPr/>
        <a:lstStyle/>
        <a:p>
          <a:endParaRPr lang="en-US"/>
        </a:p>
      </dgm:t>
    </dgm:pt>
    <dgm:pt modelId="{0850D2A1-EBAE-4931-927E-9F4629477236}" type="pres">
      <dgm:prSet presAssocID="{59BB0565-0FEB-4DB3-88BE-8D45146D8A20}" presName="LevelTwoTextNode" presStyleLbl="node3" presStyleIdx="6" presStyleCnt="8">
        <dgm:presLayoutVars>
          <dgm:chPref val="3"/>
        </dgm:presLayoutVars>
      </dgm:prSet>
      <dgm:spPr/>
      <dgm:t>
        <a:bodyPr/>
        <a:lstStyle/>
        <a:p>
          <a:endParaRPr lang="en-US"/>
        </a:p>
      </dgm:t>
    </dgm:pt>
    <dgm:pt modelId="{F52B77EF-F689-4BEE-9446-5D40D7673845}" type="pres">
      <dgm:prSet presAssocID="{59BB0565-0FEB-4DB3-88BE-8D45146D8A20}" presName="level3hierChild" presStyleCnt="0"/>
      <dgm:spPr/>
      <dgm:t>
        <a:bodyPr/>
        <a:lstStyle/>
        <a:p>
          <a:endParaRPr lang="en-US"/>
        </a:p>
      </dgm:t>
    </dgm:pt>
    <dgm:pt modelId="{2184E4BC-EC40-4CF9-AE6F-072073852CB6}" type="pres">
      <dgm:prSet presAssocID="{2D508B80-94E2-4B57-9D09-A52DAA425545}" presName="conn2-1" presStyleLbl="parChTrans1D4" presStyleIdx="6" presStyleCnt="8"/>
      <dgm:spPr/>
      <dgm:t>
        <a:bodyPr/>
        <a:lstStyle/>
        <a:p>
          <a:endParaRPr lang="en-US"/>
        </a:p>
      </dgm:t>
    </dgm:pt>
    <dgm:pt modelId="{144D0872-640C-40FA-97BC-22E8D21DD909}" type="pres">
      <dgm:prSet presAssocID="{2D508B80-94E2-4B57-9D09-A52DAA425545}" presName="connTx" presStyleLbl="parChTrans1D4" presStyleIdx="6" presStyleCnt="8"/>
      <dgm:spPr/>
      <dgm:t>
        <a:bodyPr/>
        <a:lstStyle/>
        <a:p>
          <a:endParaRPr lang="en-US"/>
        </a:p>
      </dgm:t>
    </dgm:pt>
    <dgm:pt modelId="{A3CD8EA4-CF37-469F-9BBA-72BC787D8AD4}" type="pres">
      <dgm:prSet presAssocID="{D994CF50-55E7-4F2E-B136-32BE7308EE7D}" presName="root2" presStyleCnt="0"/>
      <dgm:spPr/>
      <dgm:t>
        <a:bodyPr/>
        <a:lstStyle/>
        <a:p>
          <a:endParaRPr lang="en-US"/>
        </a:p>
      </dgm:t>
    </dgm:pt>
    <dgm:pt modelId="{39D916F2-3DA1-416F-93BB-4DCEFCB669B1}" type="pres">
      <dgm:prSet presAssocID="{D994CF50-55E7-4F2E-B136-32BE7308EE7D}" presName="LevelTwoTextNode" presStyleLbl="node4" presStyleIdx="6" presStyleCnt="8">
        <dgm:presLayoutVars>
          <dgm:chPref val="3"/>
        </dgm:presLayoutVars>
      </dgm:prSet>
      <dgm:spPr/>
      <dgm:t>
        <a:bodyPr/>
        <a:lstStyle/>
        <a:p>
          <a:endParaRPr lang="en-IN"/>
        </a:p>
      </dgm:t>
    </dgm:pt>
    <dgm:pt modelId="{D99BEF45-566D-4013-9695-928EC7EA7D06}" type="pres">
      <dgm:prSet presAssocID="{D994CF50-55E7-4F2E-B136-32BE7308EE7D}" presName="level3hierChild" presStyleCnt="0"/>
      <dgm:spPr/>
      <dgm:t>
        <a:bodyPr/>
        <a:lstStyle/>
        <a:p>
          <a:endParaRPr lang="en-US"/>
        </a:p>
      </dgm:t>
    </dgm:pt>
    <dgm:pt modelId="{7D451F4A-FA2E-4105-9B43-83EAF195274B}" type="pres">
      <dgm:prSet presAssocID="{AA5D0C6E-5CAA-4DDD-B0D4-C4EEA576764C}" presName="conn2-1" presStyleLbl="parChTrans1D2" presStyleIdx="7" presStyleCnt="8"/>
      <dgm:spPr/>
      <dgm:t>
        <a:bodyPr/>
        <a:lstStyle/>
        <a:p>
          <a:endParaRPr lang="en-US"/>
        </a:p>
      </dgm:t>
    </dgm:pt>
    <dgm:pt modelId="{5A748AAA-0062-4E64-BFF9-0A9CF3195CC4}" type="pres">
      <dgm:prSet presAssocID="{AA5D0C6E-5CAA-4DDD-B0D4-C4EEA576764C}" presName="connTx" presStyleLbl="parChTrans1D2" presStyleIdx="7" presStyleCnt="8"/>
      <dgm:spPr/>
      <dgm:t>
        <a:bodyPr/>
        <a:lstStyle/>
        <a:p>
          <a:endParaRPr lang="en-US"/>
        </a:p>
      </dgm:t>
    </dgm:pt>
    <dgm:pt modelId="{3176625D-09D2-4771-8C0E-54C5AECD6F02}" type="pres">
      <dgm:prSet presAssocID="{C56DA508-EFF4-467C-8F0A-38E93DF0FBDE}" presName="root2" presStyleCnt="0"/>
      <dgm:spPr/>
      <dgm:t>
        <a:bodyPr/>
        <a:lstStyle/>
        <a:p>
          <a:endParaRPr lang="en-US"/>
        </a:p>
      </dgm:t>
    </dgm:pt>
    <dgm:pt modelId="{B5E8C503-F455-4652-8AD8-B2B5976A4FB1}" type="pres">
      <dgm:prSet presAssocID="{C56DA508-EFF4-467C-8F0A-38E93DF0FBDE}" presName="LevelTwoTextNode" presStyleLbl="node2" presStyleIdx="7" presStyleCnt="8">
        <dgm:presLayoutVars>
          <dgm:chPref val="3"/>
        </dgm:presLayoutVars>
      </dgm:prSet>
      <dgm:spPr/>
      <dgm:t>
        <a:bodyPr/>
        <a:lstStyle/>
        <a:p>
          <a:endParaRPr lang="en-IN"/>
        </a:p>
      </dgm:t>
    </dgm:pt>
    <dgm:pt modelId="{4493B2D3-6342-4F25-B641-45AC8DE81B60}" type="pres">
      <dgm:prSet presAssocID="{C56DA508-EFF4-467C-8F0A-38E93DF0FBDE}" presName="level3hierChild" presStyleCnt="0"/>
      <dgm:spPr/>
      <dgm:t>
        <a:bodyPr/>
        <a:lstStyle/>
        <a:p>
          <a:endParaRPr lang="en-US"/>
        </a:p>
      </dgm:t>
    </dgm:pt>
    <dgm:pt modelId="{E34B86DE-A248-4DF6-B587-F9277DA80B52}" type="pres">
      <dgm:prSet presAssocID="{18689828-2AAF-4D5A-A9C4-96A8E6DC2991}" presName="conn2-1" presStyleLbl="parChTrans1D3" presStyleIdx="7" presStyleCnt="8"/>
      <dgm:spPr/>
      <dgm:t>
        <a:bodyPr/>
        <a:lstStyle/>
        <a:p>
          <a:endParaRPr lang="en-US"/>
        </a:p>
      </dgm:t>
    </dgm:pt>
    <dgm:pt modelId="{05C90A0C-366A-4FCD-AC8B-D64E9FE4E261}" type="pres">
      <dgm:prSet presAssocID="{18689828-2AAF-4D5A-A9C4-96A8E6DC2991}" presName="connTx" presStyleLbl="parChTrans1D3" presStyleIdx="7" presStyleCnt="8"/>
      <dgm:spPr/>
      <dgm:t>
        <a:bodyPr/>
        <a:lstStyle/>
        <a:p>
          <a:endParaRPr lang="en-US"/>
        </a:p>
      </dgm:t>
    </dgm:pt>
    <dgm:pt modelId="{6AD808E1-03CF-446B-B0B5-92952188AED5}" type="pres">
      <dgm:prSet presAssocID="{5932B3A2-8E1D-4036-AE38-1D23DB19E418}" presName="root2" presStyleCnt="0"/>
      <dgm:spPr/>
      <dgm:t>
        <a:bodyPr/>
        <a:lstStyle/>
        <a:p>
          <a:endParaRPr lang="en-US"/>
        </a:p>
      </dgm:t>
    </dgm:pt>
    <dgm:pt modelId="{6E14462D-552A-4D3D-BED5-6C34CF0D6727}" type="pres">
      <dgm:prSet presAssocID="{5932B3A2-8E1D-4036-AE38-1D23DB19E418}" presName="LevelTwoTextNode" presStyleLbl="node3" presStyleIdx="7" presStyleCnt="8">
        <dgm:presLayoutVars>
          <dgm:chPref val="3"/>
        </dgm:presLayoutVars>
      </dgm:prSet>
      <dgm:spPr/>
      <dgm:t>
        <a:bodyPr/>
        <a:lstStyle/>
        <a:p>
          <a:endParaRPr lang="en-IN"/>
        </a:p>
      </dgm:t>
    </dgm:pt>
    <dgm:pt modelId="{9F588F81-1E00-4988-A35D-936C3C889EFA}" type="pres">
      <dgm:prSet presAssocID="{5932B3A2-8E1D-4036-AE38-1D23DB19E418}" presName="level3hierChild" presStyleCnt="0"/>
      <dgm:spPr/>
      <dgm:t>
        <a:bodyPr/>
        <a:lstStyle/>
        <a:p>
          <a:endParaRPr lang="en-US"/>
        </a:p>
      </dgm:t>
    </dgm:pt>
    <dgm:pt modelId="{BA8AC291-90F6-4F7D-928D-6BC7C234DC92}" type="pres">
      <dgm:prSet presAssocID="{D7FA14E0-67E8-48FD-BA7B-04F74337B23A}" presName="conn2-1" presStyleLbl="parChTrans1D4" presStyleIdx="7" presStyleCnt="8"/>
      <dgm:spPr/>
      <dgm:t>
        <a:bodyPr/>
        <a:lstStyle/>
        <a:p>
          <a:endParaRPr lang="en-US"/>
        </a:p>
      </dgm:t>
    </dgm:pt>
    <dgm:pt modelId="{51EF1ECD-B26D-4FA3-8913-0C7C29003292}" type="pres">
      <dgm:prSet presAssocID="{D7FA14E0-67E8-48FD-BA7B-04F74337B23A}" presName="connTx" presStyleLbl="parChTrans1D4" presStyleIdx="7" presStyleCnt="8"/>
      <dgm:spPr/>
      <dgm:t>
        <a:bodyPr/>
        <a:lstStyle/>
        <a:p>
          <a:endParaRPr lang="en-US"/>
        </a:p>
      </dgm:t>
    </dgm:pt>
    <dgm:pt modelId="{32B9EB42-8DCA-4B61-B1E9-677644EBE19B}" type="pres">
      <dgm:prSet presAssocID="{354056E0-A8E7-40C3-9F8C-F69552E62318}" presName="root2" presStyleCnt="0"/>
      <dgm:spPr/>
      <dgm:t>
        <a:bodyPr/>
        <a:lstStyle/>
        <a:p>
          <a:endParaRPr lang="en-US"/>
        </a:p>
      </dgm:t>
    </dgm:pt>
    <dgm:pt modelId="{86188FA5-D646-4C18-B56E-54E381190D00}" type="pres">
      <dgm:prSet presAssocID="{354056E0-A8E7-40C3-9F8C-F69552E62318}" presName="LevelTwoTextNode" presStyleLbl="node4" presStyleIdx="7" presStyleCnt="8">
        <dgm:presLayoutVars>
          <dgm:chPref val="3"/>
        </dgm:presLayoutVars>
      </dgm:prSet>
      <dgm:spPr/>
      <dgm:t>
        <a:bodyPr/>
        <a:lstStyle/>
        <a:p>
          <a:endParaRPr lang="en-IN"/>
        </a:p>
      </dgm:t>
    </dgm:pt>
    <dgm:pt modelId="{A550C774-F4DB-4391-9F7C-06A29546D66B}" type="pres">
      <dgm:prSet presAssocID="{354056E0-A8E7-40C3-9F8C-F69552E62318}" presName="level3hierChild" presStyleCnt="0"/>
      <dgm:spPr/>
      <dgm:t>
        <a:bodyPr/>
        <a:lstStyle/>
        <a:p>
          <a:endParaRPr lang="en-US"/>
        </a:p>
      </dgm:t>
    </dgm:pt>
  </dgm:ptLst>
  <dgm:cxnLst>
    <dgm:cxn modelId="{A2565D1B-9FDA-465B-B305-AED8D31759F7}" srcId="{514C94A9-DAE1-4947-836D-C8D554A70F54}" destId="{C8B5FEB5-25F9-4890-B3FC-8B17905145E7}" srcOrd="0" destOrd="0" parTransId="{05DB3C41-74AC-49DA-B808-DCCFA9E79D5B}" sibTransId="{2B3C439D-3C02-4BE5-BD26-D9B08DE585E1}"/>
    <dgm:cxn modelId="{51B0A1F2-7687-47E1-8A5B-D0734909BD77}" type="presOf" srcId="{349D1F76-14DE-4C5C-9B9A-317EE6695D3B}" destId="{D4D7304A-1133-4D94-9200-7CBAEFBE083C}" srcOrd="0" destOrd="0" presId="urn:microsoft.com/office/officeart/2008/layout/HorizontalMultiLevelHierarchy"/>
    <dgm:cxn modelId="{B91C0E84-B404-4F0F-93F0-89D341437897}" srcId="{70D6A694-C48E-4420-AFD6-270675904D7A}" destId="{92D3F411-D37D-4464-B416-1746E9734F71}" srcOrd="0" destOrd="0" parTransId="{960A2DF9-5AD1-4840-A310-28650065B7EF}" sibTransId="{B3E8483C-1883-41D2-BFBE-114280D2F820}"/>
    <dgm:cxn modelId="{AF06AFD4-E54A-43B4-8090-A780E5429B3A}" srcId="{A5393469-9EB1-4B53-8255-B774F61EC107}" destId="{AFEC2A53-8BDA-49D0-BDDA-35F20E3FC40B}" srcOrd="0" destOrd="0" parTransId="{3DCB095D-A21F-4ED9-88A5-9833AA9B783F}" sibTransId="{F7F00CEC-29AC-4985-ABC0-2E8C19B63AD8}"/>
    <dgm:cxn modelId="{821DCCD4-FFDB-42D4-8D3F-2A05ED33C89D}" type="presOf" srcId="{1305F8C7-FD2F-4E81-AB6E-5B0A6EBCD089}" destId="{1DCB83B8-CD5E-4141-B76C-6B29A578FD07}" srcOrd="0" destOrd="0" presId="urn:microsoft.com/office/officeart/2008/layout/HorizontalMultiLevelHierarchy"/>
    <dgm:cxn modelId="{70094D9A-6834-4667-A0C7-63B778FEB7D1}" type="presOf" srcId="{44F2E0B8-EB28-4FA8-B364-B739294B9F61}" destId="{DDE4F974-97BD-4FB8-8D75-1FA4F796679A}" srcOrd="0" destOrd="0" presId="urn:microsoft.com/office/officeart/2008/layout/HorizontalMultiLevelHierarchy"/>
    <dgm:cxn modelId="{AD427BB6-B9B0-40DF-8032-76C9AF89E2C1}" srcId="{76BA1CFB-E82E-4AB5-9F15-BCFC99D8E56C}" destId="{349D1F76-14DE-4C5C-9B9A-317EE6695D3B}" srcOrd="6" destOrd="0" parTransId="{2B0BBA0B-3451-43F3-9BBB-4E0FFA13650A}" sibTransId="{FDDE0CA6-22D3-4BC6-ACC3-4D91EE5C66D8}"/>
    <dgm:cxn modelId="{061287B0-3A1B-4946-A1A0-E2908D8FC43C}" type="presOf" srcId="{4EB9FC1D-A585-44BD-B6B7-335E2DD4D64D}" destId="{946FCD3A-E87B-4F2B-B9BC-26CEA18AAE93}" srcOrd="0" destOrd="0" presId="urn:microsoft.com/office/officeart/2008/layout/HorizontalMultiLevelHierarchy"/>
    <dgm:cxn modelId="{0F37A00E-E95F-44F4-971F-C120B34F183B}" type="presOf" srcId="{CC5411DF-0CFF-49ED-A47C-C4A20C063629}" destId="{CCAE0EA0-03F1-4CB4-85AE-B100E2F0590E}" srcOrd="0" destOrd="0" presId="urn:microsoft.com/office/officeart/2008/layout/HorizontalMultiLevelHierarchy"/>
    <dgm:cxn modelId="{556DF5FC-FCCD-478E-9C23-0129C00C7AA8}" type="presOf" srcId="{18689828-2AAF-4D5A-A9C4-96A8E6DC2991}" destId="{05C90A0C-366A-4FCD-AC8B-D64E9FE4E261}" srcOrd="1" destOrd="0" presId="urn:microsoft.com/office/officeart/2008/layout/HorizontalMultiLevelHierarchy"/>
    <dgm:cxn modelId="{61D2F537-C0B8-43C0-9612-39C1C54E5510}" srcId="{5FB07EBC-14B3-437E-9F40-C110A229BA4F}" destId="{70D6A694-C48E-4420-AFD6-270675904D7A}" srcOrd="0" destOrd="0" parTransId="{A863D373-8FF9-487A-8D0C-465BD8BACA01}" sibTransId="{8856EAD6-F256-4C08-BB20-FE87856C0522}"/>
    <dgm:cxn modelId="{2EB16309-473C-4F9B-A823-9807869DF43B}" srcId="{5932B3A2-8E1D-4036-AE38-1D23DB19E418}" destId="{354056E0-A8E7-40C3-9F8C-F69552E62318}" srcOrd="0" destOrd="0" parTransId="{D7FA14E0-67E8-48FD-BA7B-04F74337B23A}" sibTransId="{EEA535B7-DC6E-479A-A57C-CAD5419B490F}"/>
    <dgm:cxn modelId="{2D16539D-E0CF-4B59-AF1F-5264BAC7B4D7}" type="presOf" srcId="{687608F9-1157-45B0-849D-A7A920D57FC0}" destId="{007A001B-6807-4E6D-B88F-61F7C46DDBA9}" srcOrd="1" destOrd="0" presId="urn:microsoft.com/office/officeart/2008/layout/HorizontalMultiLevelHierarchy"/>
    <dgm:cxn modelId="{98B001AD-6E1E-4453-B526-D708274FAD76}" type="presOf" srcId="{9C1495F0-61EC-499B-9FEA-C8E5E0634E31}" destId="{52E8652D-74B3-453C-9CEA-0C1AB2C4ED9B}" srcOrd="1" destOrd="0" presId="urn:microsoft.com/office/officeart/2008/layout/HorizontalMultiLevelHierarchy"/>
    <dgm:cxn modelId="{27EECFAE-89E1-4B9A-9D32-95FF2BF04690}" type="presOf" srcId="{2580662D-2A56-4723-9C12-935B051E7EA4}" destId="{F2676789-1BE7-4E81-B137-3B8D00EE7EE7}" srcOrd="0" destOrd="0" presId="urn:microsoft.com/office/officeart/2008/layout/HorizontalMultiLevelHierarchy"/>
    <dgm:cxn modelId="{AC57A5BE-32AA-4500-805A-6336CC38609F}" type="presOf" srcId="{2D508B80-94E2-4B57-9D09-A52DAA425545}" destId="{2184E4BC-EC40-4CF9-AE6F-072073852CB6}" srcOrd="0" destOrd="0" presId="urn:microsoft.com/office/officeart/2008/layout/HorizontalMultiLevelHierarchy"/>
    <dgm:cxn modelId="{666271C3-4282-4BB4-97B9-A4D00DAFC197}" srcId="{76BA1CFB-E82E-4AB5-9F15-BCFC99D8E56C}" destId="{626505B0-A34B-45CB-9BBD-9C532738D6D8}" srcOrd="2" destOrd="0" parTransId="{D1C703F9-1F01-4BA4-A5B5-1E55F8551DF7}" sibTransId="{F8BEC934-143B-4323-B594-E9B6134CC78A}"/>
    <dgm:cxn modelId="{546F9FB1-5356-4B58-87C1-D638F20ACF39}" type="presOf" srcId="{C8B5FEB5-25F9-4890-B3FC-8B17905145E7}" destId="{3ED900D3-4B70-437F-B500-5BD0026F4658}" srcOrd="0" destOrd="0" presId="urn:microsoft.com/office/officeart/2008/layout/HorizontalMultiLevelHierarchy"/>
    <dgm:cxn modelId="{3C3EF618-6476-488E-8601-F80D351F553F}" srcId="{2DDA9B84-FC14-4DF5-A5D6-F725E057184B}" destId="{9407EEC8-50EE-4095-8282-FD198D90C7B5}" srcOrd="0" destOrd="0" parTransId="{2F1F82CE-C0A4-40BE-9A49-609F8F0CC610}" sibTransId="{2D8B1188-3A81-42E4-8510-855784C6AFF3}"/>
    <dgm:cxn modelId="{005D0C5B-8A39-4363-917D-0B6B4780B2FD}" srcId="{76BA1CFB-E82E-4AB5-9F15-BCFC99D8E56C}" destId="{5FB07EBC-14B3-437E-9F40-C110A229BA4F}" srcOrd="5" destOrd="0" parTransId="{560A71E9-B361-4B48-867A-1A15F9A37FD7}" sibTransId="{480602FF-D6BA-4A84-BAF7-FD543ED43B99}"/>
    <dgm:cxn modelId="{65996CF2-A6DE-4032-AB18-B6EBB3E86FDF}" srcId="{76BA1CFB-E82E-4AB5-9F15-BCFC99D8E56C}" destId="{CC5411DF-0CFF-49ED-A47C-C4A20C063629}" srcOrd="4" destOrd="0" parTransId="{EB99C1D9-E4B1-48AA-A705-BE1B56D2311A}" sibTransId="{0A106E6A-35A6-43CC-B0D5-0F2FBEC3F418}"/>
    <dgm:cxn modelId="{380CDFA4-2A17-49A6-B3E8-C9EA368C7AA6}" type="presOf" srcId="{560A71E9-B361-4B48-867A-1A15F9A37FD7}" destId="{9F360551-A9F1-4935-8092-E47687956EFE}" srcOrd="1" destOrd="0" presId="urn:microsoft.com/office/officeart/2008/layout/HorizontalMultiLevelHierarchy"/>
    <dgm:cxn modelId="{9CBD2E65-9465-403D-B46E-830D2CA6C704}" srcId="{76BA1CFB-E82E-4AB5-9F15-BCFC99D8E56C}" destId="{5EFA7ED4-61BC-44A5-8D3F-389E5840F09F}" srcOrd="1" destOrd="0" parTransId="{9C1495F0-61EC-499B-9FEA-C8E5E0634E31}" sibTransId="{E5458077-11C0-4E71-A99C-F64D1B5EE961}"/>
    <dgm:cxn modelId="{75736E99-CC57-4962-AD02-F73FB3E680B2}" type="presOf" srcId="{05DB3C41-74AC-49DA-B808-DCCFA9E79D5B}" destId="{5B2FB846-5784-40C1-84DA-6DB35DBD56E7}" srcOrd="0" destOrd="0" presId="urn:microsoft.com/office/officeart/2008/layout/HorizontalMultiLevelHierarchy"/>
    <dgm:cxn modelId="{92EEB24F-E481-49FC-865A-B9F0CA872B8D}" srcId="{C56DA508-EFF4-467C-8F0A-38E93DF0FBDE}" destId="{5932B3A2-8E1D-4036-AE38-1D23DB19E418}" srcOrd="0" destOrd="0" parTransId="{18689828-2AAF-4D5A-A9C4-96A8E6DC2991}" sibTransId="{A94AEFD2-7CBB-4139-BE8E-4B368FBE0179}"/>
    <dgm:cxn modelId="{CDB4CE9D-4172-4F78-AEEB-563FE7306226}" type="presOf" srcId="{9407EEC8-50EE-4095-8282-FD198D90C7B5}" destId="{7FE99AC2-DB5D-49F0-B3F8-BEC23728BCD4}" srcOrd="0" destOrd="0" presId="urn:microsoft.com/office/officeart/2008/layout/HorizontalMultiLevelHierarchy"/>
    <dgm:cxn modelId="{12970CA5-3872-4B46-A42C-51DD63FFE6E6}" type="presOf" srcId="{D7FA14E0-67E8-48FD-BA7B-04F74337B23A}" destId="{51EF1ECD-B26D-4FA3-8913-0C7C29003292}" srcOrd="1" destOrd="0" presId="urn:microsoft.com/office/officeart/2008/layout/HorizontalMultiLevelHierarchy"/>
    <dgm:cxn modelId="{0C3502C3-DFE4-41C2-AF17-2BDF92027C4F}" type="presOf" srcId="{A863D373-8FF9-487A-8D0C-465BD8BACA01}" destId="{B04BBEFD-95B1-4C20-AD90-2AD51F2CE232}" srcOrd="0" destOrd="0" presId="urn:microsoft.com/office/officeart/2008/layout/HorizontalMultiLevelHierarchy"/>
    <dgm:cxn modelId="{744CE6F9-AB28-4236-A3B5-5D5471BEB8B5}" type="presOf" srcId="{18689828-2AAF-4D5A-A9C4-96A8E6DC2991}" destId="{E34B86DE-A248-4DF6-B587-F9277DA80B52}" srcOrd="0" destOrd="0" presId="urn:microsoft.com/office/officeart/2008/layout/HorizontalMultiLevelHierarchy"/>
    <dgm:cxn modelId="{BE8A6953-9260-435E-A2E5-DB903A9D9D24}" type="presOf" srcId="{59BB0565-0FEB-4DB3-88BE-8D45146D8A20}" destId="{0850D2A1-EBAE-4931-927E-9F4629477236}" srcOrd="0" destOrd="0" presId="urn:microsoft.com/office/officeart/2008/layout/HorizontalMultiLevelHierarchy"/>
    <dgm:cxn modelId="{8498C4D0-C54E-4ECF-B4A4-E8E15DCD14D2}" type="presOf" srcId="{5932B3A2-8E1D-4036-AE38-1D23DB19E418}" destId="{6E14462D-552A-4D3D-BED5-6C34CF0D6727}" srcOrd="0" destOrd="0" presId="urn:microsoft.com/office/officeart/2008/layout/HorizontalMultiLevelHierarchy"/>
    <dgm:cxn modelId="{BA940952-2E18-4AF0-89C5-3C473531236F}" type="presOf" srcId="{44F2E0B8-EB28-4FA8-B364-B739294B9F61}" destId="{DCCE5894-48A2-4A34-9D05-C034B34A4021}" srcOrd="1" destOrd="0" presId="urn:microsoft.com/office/officeart/2008/layout/HorizontalMultiLevelHierarchy"/>
    <dgm:cxn modelId="{F0786209-5F57-4CBD-BC4F-F8AEE01EB931}" type="presOf" srcId="{730E3609-4E8F-4C32-9AAA-580BEAAF7E48}" destId="{557566FB-05A3-43C6-B117-94E75D92C3DC}" srcOrd="0" destOrd="0" presId="urn:microsoft.com/office/officeart/2008/layout/HorizontalMultiLevelHierarchy"/>
    <dgm:cxn modelId="{F92D9D11-E993-43C8-A34F-FD54D5D7F43E}" srcId="{5EFA7ED4-61BC-44A5-8D3F-389E5840F09F}" destId="{A5393469-9EB1-4B53-8255-B774F61EC107}" srcOrd="0" destOrd="0" parTransId="{7A554BEA-8086-447F-A86A-1A26A1557156}" sibTransId="{4DD8C235-1703-4BF3-AD85-26FFE58EE169}"/>
    <dgm:cxn modelId="{96D9F979-B81B-4983-AA22-AC57067FD2E4}" type="presOf" srcId="{3D1E65A8-9952-4ABB-8C88-46E741067572}" destId="{82402C39-5070-4221-9D51-9BB8C717BDF5}" srcOrd="0" destOrd="0" presId="urn:microsoft.com/office/officeart/2008/layout/HorizontalMultiLevelHierarchy"/>
    <dgm:cxn modelId="{5F60E912-9223-4CEF-80AB-1DC8B07747EC}" type="presOf" srcId="{D994CF50-55E7-4F2E-B136-32BE7308EE7D}" destId="{39D916F2-3DA1-416F-93BB-4DCEFCB669B1}" srcOrd="0" destOrd="0" presId="urn:microsoft.com/office/officeart/2008/layout/HorizontalMultiLevelHierarchy"/>
    <dgm:cxn modelId="{3D78CD1D-7778-4472-AA40-01ABD4268B83}" type="presOf" srcId="{D1C703F9-1F01-4BA4-A5B5-1E55F8551DF7}" destId="{9E477D55-AB98-4EE0-A948-98876FDCC1D3}" srcOrd="0" destOrd="0" presId="urn:microsoft.com/office/officeart/2008/layout/HorizontalMultiLevelHierarchy"/>
    <dgm:cxn modelId="{795EC434-4838-43D7-A84C-B9DB1DBEBA3E}" type="presOf" srcId="{05DB3C41-74AC-49DA-B808-DCCFA9E79D5B}" destId="{CF6E8129-7FD9-4CF9-83C8-03769493A91A}" srcOrd="1" destOrd="0" presId="urn:microsoft.com/office/officeart/2008/layout/HorizontalMultiLevelHierarchy"/>
    <dgm:cxn modelId="{926143A1-87B0-47DF-BC73-AF341923FA0E}" type="presOf" srcId="{F4D73782-56D1-4871-8833-6140E2AF4B5D}" destId="{BE505C76-C11B-43FF-9D4A-3B448B45A0A8}" srcOrd="1" destOrd="0" presId="urn:microsoft.com/office/officeart/2008/layout/HorizontalMultiLevelHierarchy"/>
    <dgm:cxn modelId="{3B848B5D-B223-4B0E-8180-32C0AD7C4B21}" type="presOf" srcId="{2F1F82CE-C0A4-40BE-9A49-609F8F0CC610}" destId="{B7265BB9-D2C3-4DA3-B914-2ECE0BD32DF1}" srcOrd="0" destOrd="0" presId="urn:microsoft.com/office/officeart/2008/layout/HorizontalMultiLevelHierarchy"/>
    <dgm:cxn modelId="{B46A4223-E185-4953-925E-AB495DEF93DF}" type="presOf" srcId="{960A2DF9-5AD1-4840-A310-28650065B7EF}" destId="{91AB2631-C2F3-4E39-997A-F10684D7E121}" srcOrd="0" destOrd="0" presId="urn:microsoft.com/office/officeart/2008/layout/HorizontalMultiLevelHierarchy"/>
    <dgm:cxn modelId="{A9D77193-0744-4903-BC65-32173ED46134}" type="presOf" srcId="{70D6A694-C48E-4420-AFD6-270675904D7A}" destId="{4D7C2495-1826-4911-BCF7-393CC1A71E01}" srcOrd="0" destOrd="0" presId="urn:microsoft.com/office/officeart/2008/layout/HorizontalMultiLevelHierarchy"/>
    <dgm:cxn modelId="{34DE3FB1-7413-4D23-9CDE-68159C9E9F26}" type="presOf" srcId="{1F487638-0483-4167-AA7F-07ADB60924D9}" destId="{B49FE987-3DB7-4F84-AACE-55EFD0C4ADB5}" srcOrd="0" destOrd="0" presId="urn:microsoft.com/office/officeart/2008/layout/HorizontalMultiLevelHierarchy"/>
    <dgm:cxn modelId="{A6DDD767-D176-48A5-A18A-EACC7F9906C7}" srcId="{59BB0565-0FEB-4DB3-88BE-8D45146D8A20}" destId="{D994CF50-55E7-4F2E-B136-32BE7308EE7D}" srcOrd="0" destOrd="0" parTransId="{2D508B80-94E2-4B57-9D09-A52DAA425545}" sibTransId="{FF9A3D8F-DC86-40A7-BF05-8B47102A33DA}"/>
    <dgm:cxn modelId="{2FD77921-81B5-490D-A175-E70B1856C3F3}" srcId="{76BA1CFB-E82E-4AB5-9F15-BCFC99D8E56C}" destId="{6C152DC4-DDA5-46F6-8B35-897238E76774}" srcOrd="3" destOrd="0" parTransId="{44F2E0B8-EB28-4FA8-B364-B739294B9F61}" sibTransId="{33D00801-238D-4CBF-A2D8-B53179752C0E}"/>
    <dgm:cxn modelId="{07E8042B-6B4C-402A-B491-3E1541E60D00}" type="presOf" srcId="{2F1F82CE-C0A4-40BE-9A49-609F8F0CC610}" destId="{EB0883E9-E3F1-46E0-A73D-F58BAB4760DC}" srcOrd="1" destOrd="0" presId="urn:microsoft.com/office/officeart/2008/layout/HorizontalMultiLevelHierarchy"/>
    <dgm:cxn modelId="{F50282C7-D9CE-46FF-9601-B3AD161FB549}" srcId="{6B0C3A4E-933A-4B35-ADF3-187710D64F71}" destId="{76BA1CFB-E82E-4AB5-9F15-BCFC99D8E56C}" srcOrd="0" destOrd="0" parTransId="{8B1144F1-A4F6-4968-AC32-2493200A771B}" sibTransId="{2318465F-E633-488A-882D-538B32E407A5}"/>
    <dgm:cxn modelId="{85585971-CCD5-4382-B601-929358EEE0C3}" type="presOf" srcId="{EB99C1D9-E4B1-48AA-A705-BE1B56D2311A}" destId="{FF6DC1A0-D598-4DDB-BB68-90F62E98758A}" srcOrd="0" destOrd="0" presId="urn:microsoft.com/office/officeart/2008/layout/HorizontalMultiLevelHierarchy"/>
    <dgm:cxn modelId="{D7E9D370-4E0F-45A3-93E7-BF28509CA389}" srcId="{76BA1CFB-E82E-4AB5-9F15-BCFC99D8E56C}" destId="{4EB9FC1D-A585-44BD-B6B7-335E2DD4D64D}" srcOrd="0" destOrd="0" parTransId="{687608F9-1157-45B0-849D-A7A920D57FC0}" sibTransId="{5C437873-D41E-4299-B2C3-7B0C64C03D8F}"/>
    <dgm:cxn modelId="{9ACC61F0-BABF-4986-9633-CD705033491C}" type="presOf" srcId="{F4D73782-56D1-4871-8833-6140E2AF4B5D}" destId="{EAEB5AF4-2874-459C-8692-E4EC56DD0370}" srcOrd="0" destOrd="0" presId="urn:microsoft.com/office/officeart/2008/layout/HorizontalMultiLevelHierarchy"/>
    <dgm:cxn modelId="{842DF474-2C57-4523-8B4D-877F7099C15D}" type="presOf" srcId="{B040C978-2FFB-4F46-946C-B77D35F25615}" destId="{E27E7321-4167-4C68-9328-9686BBFBCBB1}" srcOrd="1" destOrd="0" presId="urn:microsoft.com/office/officeart/2008/layout/HorizontalMultiLevelHierarchy"/>
    <dgm:cxn modelId="{5931EA16-E55B-489C-8E75-21117E951453}" type="presOf" srcId="{D7FA14E0-67E8-48FD-BA7B-04F74337B23A}" destId="{BA8AC291-90F6-4F7D-928D-6BC7C234DC92}" srcOrd="0" destOrd="0" presId="urn:microsoft.com/office/officeart/2008/layout/HorizontalMultiLevelHierarchy"/>
    <dgm:cxn modelId="{68013C33-2EA2-419A-9232-9339026C63DD}" type="presOf" srcId="{6C152DC4-DDA5-46F6-8B35-897238E76774}" destId="{EA560E38-EED1-4AE6-9151-E4DC31A0C625}" srcOrd="0" destOrd="0" presId="urn:microsoft.com/office/officeart/2008/layout/HorizontalMultiLevelHierarchy"/>
    <dgm:cxn modelId="{C08D66EA-79F5-4C84-A324-38703BD80168}" srcId="{6C152DC4-DDA5-46F6-8B35-897238E76774}" destId="{2DDA9B84-FC14-4DF5-A5D6-F725E057184B}" srcOrd="0" destOrd="0" parTransId="{171C6976-C395-4A4C-95A4-99CA37DEC1C2}" sibTransId="{E9AA1592-4B32-471D-A942-6C60E74A9235}"/>
    <dgm:cxn modelId="{7D168EEA-FB9C-406D-9C20-4DF4671BBC19}" type="presOf" srcId="{7A554BEA-8086-447F-A86A-1A26A1557156}" destId="{B4B25B74-6BDD-4C7F-9682-7A7BCEAB6E98}" srcOrd="1" destOrd="0" presId="urn:microsoft.com/office/officeart/2008/layout/HorizontalMultiLevelHierarchy"/>
    <dgm:cxn modelId="{64833B5B-4C41-4DA0-BD49-8E7D29CAB908}" type="presOf" srcId="{2D508B80-94E2-4B57-9D09-A52DAA425545}" destId="{144D0872-640C-40FA-97BC-22E8D21DD909}" srcOrd="1" destOrd="0" presId="urn:microsoft.com/office/officeart/2008/layout/HorizontalMultiLevelHierarchy"/>
    <dgm:cxn modelId="{E24E4050-C894-47D4-86EA-A8CBEAEA069C}" type="presOf" srcId="{626505B0-A34B-45CB-9BBD-9C532738D6D8}" destId="{2911BC0B-32B7-4BCE-95E5-E1EF9CDBC1F4}" srcOrd="0" destOrd="0" presId="urn:microsoft.com/office/officeart/2008/layout/HorizontalMultiLevelHierarchy"/>
    <dgm:cxn modelId="{DE5FF88A-CBAD-46FB-B05E-02C8BD66D33D}" type="presOf" srcId="{354056E0-A8E7-40C3-9F8C-F69552E62318}" destId="{86188FA5-D646-4C18-B56E-54E381190D00}" srcOrd="0" destOrd="0" presId="urn:microsoft.com/office/officeart/2008/layout/HorizontalMultiLevelHierarchy"/>
    <dgm:cxn modelId="{90E885EF-2418-432A-8EF8-0FB8CCC9FE05}" type="presOf" srcId="{2B0BBA0B-3451-43F3-9BBB-4E0FFA13650A}" destId="{5E36BD9F-11F2-4618-81D7-229E8D200547}" srcOrd="1" destOrd="0" presId="urn:microsoft.com/office/officeart/2008/layout/HorizontalMultiLevelHierarchy"/>
    <dgm:cxn modelId="{F6BBE9C0-5745-4070-9467-64A2F96692F5}" srcId="{1F487638-0483-4167-AA7F-07ADB60924D9}" destId="{2580662D-2A56-4723-9C12-935B051E7EA4}" srcOrd="0" destOrd="0" parTransId="{3D1E65A8-9952-4ABB-8C88-46E741067572}" sibTransId="{D348996A-8257-4312-9E9A-7EE856DB1B4B}"/>
    <dgm:cxn modelId="{626899A0-6D16-44F2-93DE-8323FF8C63C7}" type="presOf" srcId="{687608F9-1157-45B0-849D-A7A920D57FC0}" destId="{DE616CEB-BD70-43C9-8EEA-8B1A074AC229}" srcOrd="0" destOrd="0" presId="urn:microsoft.com/office/officeart/2008/layout/HorizontalMultiLevelHierarchy"/>
    <dgm:cxn modelId="{88CCCC22-42F0-4449-BE82-AC0929EF163D}" srcId="{4EB9FC1D-A585-44BD-B6B7-335E2DD4D64D}" destId="{514C94A9-DAE1-4947-836D-C8D554A70F54}" srcOrd="0" destOrd="0" parTransId="{B040C978-2FFB-4F46-946C-B77D35F25615}" sibTransId="{189A8517-9862-4C62-9954-BE570B8AE465}"/>
    <dgm:cxn modelId="{B18F72B4-3934-4E65-9A7E-C9F83B126778}" type="presOf" srcId="{A5393469-9EB1-4B53-8255-B774F61EC107}" destId="{A86C3F7B-68F7-4170-8143-8845C8EDBAB3}" srcOrd="0" destOrd="0" presId="urn:microsoft.com/office/officeart/2008/layout/HorizontalMultiLevelHierarchy"/>
    <dgm:cxn modelId="{291BC2DA-50A0-4BEA-BF4C-C4EA35226C58}" srcId="{349D1F76-14DE-4C5C-9B9A-317EE6695D3B}" destId="{59BB0565-0FEB-4DB3-88BE-8D45146D8A20}" srcOrd="0" destOrd="0" parTransId="{1BD63EA1-EC76-4BF5-8D2F-A9AEEF01C2E8}" sibTransId="{CD852BFC-99CA-487C-A193-21E14691E7C2}"/>
    <dgm:cxn modelId="{7050C582-1CF1-4F1C-834F-A490D71BC042}" type="presOf" srcId="{1BD63EA1-EC76-4BF5-8D2F-A9AEEF01C2E8}" destId="{E062D200-FCE2-4355-98F8-05069077DFC3}" srcOrd="1" destOrd="0" presId="urn:microsoft.com/office/officeart/2008/layout/HorizontalMultiLevelHierarchy"/>
    <dgm:cxn modelId="{70442F38-3290-4524-A421-6CA9A47B074F}" type="presOf" srcId="{D1C703F9-1F01-4BA4-A5B5-1E55F8551DF7}" destId="{0DCD644D-F2FA-4F03-9A36-FD45EA6BE734}" srcOrd="1" destOrd="0" presId="urn:microsoft.com/office/officeart/2008/layout/HorizontalMultiLevelHierarchy"/>
    <dgm:cxn modelId="{27EABCF1-375A-40DB-9D03-41B875DAB406}" srcId="{730E3609-4E8F-4C32-9AAA-580BEAAF7E48}" destId="{54ED1B02-1088-4F88-87A1-8E4DA6006AE9}" srcOrd="0" destOrd="0" parTransId="{1305F8C7-FD2F-4E81-AB6E-5B0A6EBCD089}" sibTransId="{0CAF54C2-0A1D-4E28-B64A-B8AC3F89AA59}"/>
    <dgm:cxn modelId="{0FAA0F36-EE28-48E7-BB65-0AB698B59AC3}" type="presOf" srcId="{171C6976-C395-4A4C-95A4-99CA37DEC1C2}" destId="{A2385B99-1106-4087-B4A9-163C2E4FD352}" srcOrd="1" destOrd="0" presId="urn:microsoft.com/office/officeart/2008/layout/HorizontalMultiLevelHierarchy"/>
    <dgm:cxn modelId="{49D59A13-8C26-491A-AF95-6F7041A818C4}" type="presOf" srcId="{92D3F411-D37D-4464-B416-1746E9734F71}" destId="{B60919CA-8245-4138-B2B6-58360CC19CF3}" srcOrd="0" destOrd="0" presId="urn:microsoft.com/office/officeart/2008/layout/HorizontalMultiLevelHierarchy"/>
    <dgm:cxn modelId="{34AD655E-4C4B-4376-94F3-97C035EA9F83}" type="presOf" srcId="{960A2DF9-5AD1-4840-A310-28650065B7EF}" destId="{2B0E10C3-B4EE-47BA-A191-F12180D689D4}" srcOrd="1" destOrd="0" presId="urn:microsoft.com/office/officeart/2008/layout/HorizontalMultiLevelHierarchy"/>
    <dgm:cxn modelId="{63064EA0-96D7-48BB-9A9E-283F89E08017}" type="presOf" srcId="{AA5D0C6E-5CAA-4DDD-B0D4-C4EEA576764C}" destId="{5A748AAA-0062-4E64-BFF9-0A9CF3195CC4}" srcOrd="1" destOrd="0" presId="urn:microsoft.com/office/officeart/2008/layout/HorizontalMultiLevelHierarchy"/>
    <dgm:cxn modelId="{AACC7D11-54EB-4B79-87EF-756A6D72E91F}" type="presOf" srcId="{1305F8C7-FD2F-4E81-AB6E-5B0A6EBCD089}" destId="{683E3312-1D17-4F9F-B864-9795A40F80EA}" srcOrd="1" destOrd="0" presId="urn:microsoft.com/office/officeart/2008/layout/HorizontalMultiLevelHierarchy"/>
    <dgm:cxn modelId="{A2F8CBA4-7F6A-4DA2-9288-29DCF8002FE5}" srcId="{626505B0-A34B-45CB-9BBD-9C532738D6D8}" destId="{1F487638-0483-4167-AA7F-07ADB60924D9}" srcOrd="0" destOrd="0" parTransId="{85208789-A66C-4040-BF46-5ADCE16D54BB}" sibTransId="{1F7E5C6E-17E8-4251-9074-9A1091820B34}"/>
    <dgm:cxn modelId="{F08FD231-9297-4DFC-995A-D268A30F14D8}" type="presOf" srcId="{AFEC2A53-8BDA-49D0-BDDA-35F20E3FC40B}" destId="{4CE1F38D-1072-48A2-9678-1C9C47064B6E}" srcOrd="0" destOrd="0" presId="urn:microsoft.com/office/officeart/2008/layout/HorizontalMultiLevelHierarchy"/>
    <dgm:cxn modelId="{C43EF43D-053F-498B-B139-206BAC9EE337}" type="presOf" srcId="{2DDA9B84-FC14-4DF5-A5D6-F725E057184B}" destId="{536C4FD7-1D5E-41FA-A000-D78192B0DA16}" srcOrd="0" destOrd="0" presId="urn:microsoft.com/office/officeart/2008/layout/HorizontalMultiLevelHierarchy"/>
    <dgm:cxn modelId="{C0F68800-A395-4418-8D87-CCDB7AECDE92}" type="presOf" srcId="{5FB07EBC-14B3-437E-9F40-C110A229BA4F}" destId="{750C3D30-F958-40D4-B3DE-DFBBFB0449F8}" srcOrd="0" destOrd="0" presId="urn:microsoft.com/office/officeart/2008/layout/HorizontalMultiLevelHierarchy"/>
    <dgm:cxn modelId="{DBC59837-D952-4E38-BD0F-58E36BC3B513}" type="presOf" srcId="{171C6976-C395-4A4C-95A4-99CA37DEC1C2}" destId="{4A13CD6D-7C36-4C49-8DCC-454820B2E32E}" srcOrd="0" destOrd="0" presId="urn:microsoft.com/office/officeart/2008/layout/HorizontalMultiLevelHierarchy"/>
    <dgm:cxn modelId="{BAF49F4E-F1D8-4769-9C81-3FC31C6A6318}" srcId="{76BA1CFB-E82E-4AB5-9F15-BCFC99D8E56C}" destId="{C56DA508-EFF4-467C-8F0A-38E93DF0FBDE}" srcOrd="7" destOrd="0" parTransId="{AA5D0C6E-5CAA-4DDD-B0D4-C4EEA576764C}" sibTransId="{8A4D4EE6-07A1-45C3-83C7-156AC314AF14}"/>
    <dgm:cxn modelId="{18A2AE46-8B21-4A0D-B7C3-7C85BE95FA52}" type="presOf" srcId="{6B0C3A4E-933A-4B35-ADF3-187710D64F71}" destId="{B38F335E-D465-498E-B816-681469783940}" srcOrd="0" destOrd="0" presId="urn:microsoft.com/office/officeart/2008/layout/HorizontalMultiLevelHierarchy"/>
    <dgm:cxn modelId="{7F7ED858-CA1C-4E71-955D-A16210E8EF1A}" type="presOf" srcId="{C56DA508-EFF4-467C-8F0A-38E93DF0FBDE}" destId="{B5E8C503-F455-4652-8AD8-B2B5976A4FB1}" srcOrd="0" destOrd="0" presId="urn:microsoft.com/office/officeart/2008/layout/HorizontalMultiLevelHierarchy"/>
    <dgm:cxn modelId="{E5CCB0F1-1854-4D47-B805-6F23944C8380}" type="presOf" srcId="{85208789-A66C-4040-BF46-5ADCE16D54BB}" destId="{8CB95009-EF51-43C2-AFC9-57B1A5C14F1A}" srcOrd="1" destOrd="0" presId="urn:microsoft.com/office/officeart/2008/layout/HorizontalMultiLevelHierarchy"/>
    <dgm:cxn modelId="{6DD60D88-5705-40C9-8018-E948975F287D}" type="presOf" srcId="{7A554BEA-8086-447F-A86A-1A26A1557156}" destId="{05985408-A04F-4F4D-BD8C-5915620ECB66}" srcOrd="0" destOrd="0" presId="urn:microsoft.com/office/officeart/2008/layout/HorizontalMultiLevelHierarchy"/>
    <dgm:cxn modelId="{EF349762-BE73-4BF1-B201-2D05962F8BF7}" type="presOf" srcId="{AA5D0C6E-5CAA-4DDD-B0D4-C4EEA576764C}" destId="{7D451F4A-FA2E-4105-9B43-83EAF195274B}" srcOrd="0" destOrd="0" presId="urn:microsoft.com/office/officeart/2008/layout/HorizontalMultiLevelHierarchy"/>
    <dgm:cxn modelId="{5CC2D6F5-ED16-4864-BD54-57BD9A739303}" type="presOf" srcId="{54ED1B02-1088-4F88-87A1-8E4DA6006AE9}" destId="{43BF285B-D209-41C2-93CB-BAB7FC4F79E5}" srcOrd="0" destOrd="0" presId="urn:microsoft.com/office/officeart/2008/layout/HorizontalMultiLevelHierarchy"/>
    <dgm:cxn modelId="{6049573F-31BD-45F4-96D5-80472307647E}" type="presOf" srcId="{EB99C1D9-E4B1-48AA-A705-BE1B56D2311A}" destId="{81580DC8-F430-4DBB-A7F0-12C90CB50A77}" srcOrd="1" destOrd="0" presId="urn:microsoft.com/office/officeart/2008/layout/HorizontalMultiLevelHierarchy"/>
    <dgm:cxn modelId="{01924F0F-E3AD-4D60-AF01-99681226B9ED}" type="presOf" srcId="{3DCB095D-A21F-4ED9-88A5-9833AA9B783F}" destId="{DBCBCEA4-3087-4A49-8949-8262E853345F}" srcOrd="1" destOrd="0" presId="urn:microsoft.com/office/officeart/2008/layout/HorizontalMultiLevelHierarchy"/>
    <dgm:cxn modelId="{0AEFEAD8-2AC1-42C0-A7D4-92E1726681D0}" type="presOf" srcId="{514C94A9-DAE1-4947-836D-C8D554A70F54}" destId="{42A19941-8923-428D-8598-9C31808BC4F8}" srcOrd="0" destOrd="0" presId="urn:microsoft.com/office/officeart/2008/layout/HorizontalMultiLevelHierarchy"/>
    <dgm:cxn modelId="{5C54EC8E-7E38-464F-9010-4C3CBC66ED3A}" type="presOf" srcId="{560A71E9-B361-4B48-867A-1A15F9A37FD7}" destId="{4ABEE32E-F533-460A-96A8-6850A554D49E}" srcOrd="0" destOrd="0" presId="urn:microsoft.com/office/officeart/2008/layout/HorizontalMultiLevelHierarchy"/>
    <dgm:cxn modelId="{9DDDCE98-5949-4FAA-B14A-AFB25C3049BD}" type="presOf" srcId="{76BA1CFB-E82E-4AB5-9F15-BCFC99D8E56C}" destId="{6A3F0D2E-B23B-4754-BE44-08266F4ADAB6}" srcOrd="0" destOrd="0" presId="urn:microsoft.com/office/officeart/2008/layout/HorizontalMultiLevelHierarchy"/>
    <dgm:cxn modelId="{90F432B0-CB8E-4DC9-8D9C-AA42FC6B4B00}" type="presOf" srcId="{1BD63EA1-EC76-4BF5-8D2F-A9AEEF01C2E8}" destId="{886C1474-7203-4284-8888-42BC6B7BF6B9}" srcOrd="0" destOrd="0" presId="urn:microsoft.com/office/officeart/2008/layout/HorizontalMultiLevelHierarchy"/>
    <dgm:cxn modelId="{804FD542-AE7E-43E2-AE02-C3783B40D26A}" srcId="{CC5411DF-0CFF-49ED-A47C-C4A20C063629}" destId="{730E3609-4E8F-4C32-9AAA-580BEAAF7E48}" srcOrd="0" destOrd="0" parTransId="{F4D73782-56D1-4871-8833-6140E2AF4B5D}" sibTransId="{B4FF9D74-5243-4199-BA62-2E1B6B31A29D}"/>
    <dgm:cxn modelId="{2277DD76-3B19-42C0-9017-E65F06E7B9D8}" type="presOf" srcId="{2B0BBA0B-3451-43F3-9BBB-4E0FFA13650A}" destId="{3406D8F3-F1F6-4A35-A7FF-52AE6D3D7D6E}" srcOrd="0" destOrd="0" presId="urn:microsoft.com/office/officeart/2008/layout/HorizontalMultiLevelHierarchy"/>
    <dgm:cxn modelId="{5FBDEFD4-7279-4CF8-A415-1043B5CFA87C}" type="presOf" srcId="{3D1E65A8-9952-4ABB-8C88-46E741067572}" destId="{71DC62A4-4954-4D95-A1EF-AF2ED7683EA7}" srcOrd="1" destOrd="0" presId="urn:microsoft.com/office/officeart/2008/layout/HorizontalMultiLevelHierarchy"/>
    <dgm:cxn modelId="{D296FDBE-4C63-4ECB-801D-22F12B43E653}" type="presOf" srcId="{9C1495F0-61EC-499B-9FEA-C8E5E0634E31}" destId="{BFA1C7A4-96DB-42BA-ACF0-6A19C4661C91}" srcOrd="0" destOrd="0" presId="urn:microsoft.com/office/officeart/2008/layout/HorizontalMultiLevelHierarchy"/>
    <dgm:cxn modelId="{80798A01-48B1-4AF4-BF99-D13513EB1ABE}" type="presOf" srcId="{5EFA7ED4-61BC-44A5-8D3F-389E5840F09F}" destId="{3A32AB7C-17C5-414F-866C-1F587A5BE8DC}" srcOrd="0" destOrd="0" presId="urn:microsoft.com/office/officeart/2008/layout/HorizontalMultiLevelHierarchy"/>
    <dgm:cxn modelId="{3D0FA368-5BC6-4623-8A35-FED9259FB00E}" type="presOf" srcId="{85208789-A66C-4040-BF46-5ADCE16D54BB}" destId="{95ABF577-C44B-4C24-8574-CC9F92A8DB9D}" srcOrd="0" destOrd="0" presId="urn:microsoft.com/office/officeart/2008/layout/HorizontalMultiLevelHierarchy"/>
    <dgm:cxn modelId="{28CA999C-EF7E-428B-B70E-E710B5AEF1AE}" type="presOf" srcId="{A863D373-8FF9-487A-8D0C-465BD8BACA01}" destId="{A0648121-62F1-447C-A9F4-B236C1ADCDC9}" srcOrd="1" destOrd="0" presId="urn:microsoft.com/office/officeart/2008/layout/HorizontalMultiLevelHierarchy"/>
    <dgm:cxn modelId="{0D720C54-6C1D-4571-8164-335FB0024E83}" type="presOf" srcId="{B040C978-2FFB-4F46-946C-B77D35F25615}" destId="{4C0CDD44-5B55-4E1F-97DE-56F7F59345D2}" srcOrd="0" destOrd="0" presId="urn:microsoft.com/office/officeart/2008/layout/HorizontalMultiLevelHierarchy"/>
    <dgm:cxn modelId="{FE41D29C-F9AC-4B3C-BC2B-4DC10013E21D}" type="presOf" srcId="{3DCB095D-A21F-4ED9-88A5-9833AA9B783F}" destId="{0FE1DE70-2C5F-4317-B9A9-6703810EFE16}" srcOrd="0" destOrd="0" presId="urn:microsoft.com/office/officeart/2008/layout/HorizontalMultiLevelHierarchy"/>
    <dgm:cxn modelId="{B84DAE56-08A5-4171-9D3F-D2C954F3382E}" type="presParOf" srcId="{B38F335E-D465-498E-B816-681469783940}" destId="{D14AC20E-DFCD-41D5-8348-E52E8CC32EB8}" srcOrd="0" destOrd="0" presId="urn:microsoft.com/office/officeart/2008/layout/HorizontalMultiLevelHierarchy"/>
    <dgm:cxn modelId="{CC6C56E9-B685-41F8-BD7C-79B272CCC9EB}" type="presParOf" srcId="{D14AC20E-DFCD-41D5-8348-E52E8CC32EB8}" destId="{6A3F0D2E-B23B-4754-BE44-08266F4ADAB6}" srcOrd="0" destOrd="0" presId="urn:microsoft.com/office/officeart/2008/layout/HorizontalMultiLevelHierarchy"/>
    <dgm:cxn modelId="{FBADDC8B-65D3-4E23-B9A8-F3144F25D865}" type="presParOf" srcId="{D14AC20E-DFCD-41D5-8348-E52E8CC32EB8}" destId="{3EA9E323-2C57-4001-A3D2-66ED4C4A8DB4}" srcOrd="1" destOrd="0" presId="urn:microsoft.com/office/officeart/2008/layout/HorizontalMultiLevelHierarchy"/>
    <dgm:cxn modelId="{7E9F7BFE-57CD-4DC3-9C1C-6E5FB5697482}" type="presParOf" srcId="{3EA9E323-2C57-4001-A3D2-66ED4C4A8DB4}" destId="{DE616CEB-BD70-43C9-8EEA-8B1A074AC229}" srcOrd="0" destOrd="0" presId="urn:microsoft.com/office/officeart/2008/layout/HorizontalMultiLevelHierarchy"/>
    <dgm:cxn modelId="{C5C5FD7B-F9A5-41F0-8E2C-7CD81D5975B9}" type="presParOf" srcId="{DE616CEB-BD70-43C9-8EEA-8B1A074AC229}" destId="{007A001B-6807-4E6D-B88F-61F7C46DDBA9}" srcOrd="0" destOrd="0" presId="urn:microsoft.com/office/officeart/2008/layout/HorizontalMultiLevelHierarchy"/>
    <dgm:cxn modelId="{8498029C-2B2C-493B-B33D-097148EFCBCB}" type="presParOf" srcId="{3EA9E323-2C57-4001-A3D2-66ED4C4A8DB4}" destId="{328AABAD-F448-4C41-AC51-6182547AF68B}" srcOrd="1" destOrd="0" presId="urn:microsoft.com/office/officeart/2008/layout/HorizontalMultiLevelHierarchy"/>
    <dgm:cxn modelId="{27224BBC-A717-469A-BF05-309E8CD156B6}" type="presParOf" srcId="{328AABAD-F448-4C41-AC51-6182547AF68B}" destId="{946FCD3A-E87B-4F2B-B9BC-26CEA18AAE93}" srcOrd="0" destOrd="0" presId="urn:microsoft.com/office/officeart/2008/layout/HorizontalMultiLevelHierarchy"/>
    <dgm:cxn modelId="{503F7501-C2D5-4110-BCCF-BFADB60FCC30}" type="presParOf" srcId="{328AABAD-F448-4C41-AC51-6182547AF68B}" destId="{1A2BC808-5CC0-4240-B964-4E508F56EFDD}" srcOrd="1" destOrd="0" presId="urn:microsoft.com/office/officeart/2008/layout/HorizontalMultiLevelHierarchy"/>
    <dgm:cxn modelId="{D43E0C6F-2A1F-4E8A-950A-F53250F9BC0E}" type="presParOf" srcId="{1A2BC808-5CC0-4240-B964-4E508F56EFDD}" destId="{4C0CDD44-5B55-4E1F-97DE-56F7F59345D2}" srcOrd="0" destOrd="0" presId="urn:microsoft.com/office/officeart/2008/layout/HorizontalMultiLevelHierarchy"/>
    <dgm:cxn modelId="{CAD3878C-D61F-4BC3-B1B3-017524C6371D}" type="presParOf" srcId="{4C0CDD44-5B55-4E1F-97DE-56F7F59345D2}" destId="{E27E7321-4167-4C68-9328-9686BBFBCBB1}" srcOrd="0" destOrd="0" presId="urn:microsoft.com/office/officeart/2008/layout/HorizontalMultiLevelHierarchy"/>
    <dgm:cxn modelId="{FA505846-F0AB-4C36-8AC1-BDBFCB597F26}" type="presParOf" srcId="{1A2BC808-5CC0-4240-B964-4E508F56EFDD}" destId="{A52CF11C-6FC5-4CA1-BA68-55CC4A8906A3}" srcOrd="1" destOrd="0" presId="urn:microsoft.com/office/officeart/2008/layout/HorizontalMultiLevelHierarchy"/>
    <dgm:cxn modelId="{C4FF781A-D78E-4F90-B8E0-E6E88E061BAA}" type="presParOf" srcId="{A52CF11C-6FC5-4CA1-BA68-55CC4A8906A3}" destId="{42A19941-8923-428D-8598-9C31808BC4F8}" srcOrd="0" destOrd="0" presId="urn:microsoft.com/office/officeart/2008/layout/HorizontalMultiLevelHierarchy"/>
    <dgm:cxn modelId="{AE58EA0C-2BBA-40FC-9935-66099D86D2E4}" type="presParOf" srcId="{A52CF11C-6FC5-4CA1-BA68-55CC4A8906A3}" destId="{524C06F3-946C-40F5-916C-DAD3AFC66E8D}" srcOrd="1" destOrd="0" presId="urn:microsoft.com/office/officeart/2008/layout/HorizontalMultiLevelHierarchy"/>
    <dgm:cxn modelId="{203299AA-D941-4627-BF53-03F385DEF0FC}" type="presParOf" srcId="{524C06F3-946C-40F5-916C-DAD3AFC66E8D}" destId="{5B2FB846-5784-40C1-84DA-6DB35DBD56E7}" srcOrd="0" destOrd="0" presId="urn:microsoft.com/office/officeart/2008/layout/HorizontalMultiLevelHierarchy"/>
    <dgm:cxn modelId="{5559CFCB-1642-4FA7-B63B-E7EB709AA6DA}" type="presParOf" srcId="{5B2FB846-5784-40C1-84DA-6DB35DBD56E7}" destId="{CF6E8129-7FD9-4CF9-83C8-03769493A91A}" srcOrd="0" destOrd="0" presId="urn:microsoft.com/office/officeart/2008/layout/HorizontalMultiLevelHierarchy"/>
    <dgm:cxn modelId="{05A78DBA-86D8-44CE-98D1-F18438507042}" type="presParOf" srcId="{524C06F3-946C-40F5-916C-DAD3AFC66E8D}" destId="{43FB09F4-2D9C-4267-861A-20F41E74F7ED}" srcOrd="1" destOrd="0" presId="urn:microsoft.com/office/officeart/2008/layout/HorizontalMultiLevelHierarchy"/>
    <dgm:cxn modelId="{5DAA8F49-18DE-437F-9BC8-A415D0C08CED}" type="presParOf" srcId="{43FB09F4-2D9C-4267-861A-20F41E74F7ED}" destId="{3ED900D3-4B70-437F-B500-5BD0026F4658}" srcOrd="0" destOrd="0" presId="urn:microsoft.com/office/officeart/2008/layout/HorizontalMultiLevelHierarchy"/>
    <dgm:cxn modelId="{C569CF27-E01D-4DA7-8363-31A7864F210A}" type="presParOf" srcId="{43FB09F4-2D9C-4267-861A-20F41E74F7ED}" destId="{1F00B6A1-CBB2-465A-A99B-40755CA8C757}" srcOrd="1" destOrd="0" presId="urn:microsoft.com/office/officeart/2008/layout/HorizontalMultiLevelHierarchy"/>
    <dgm:cxn modelId="{E7A6697E-135D-4AD9-9F65-81931C6FF262}" type="presParOf" srcId="{3EA9E323-2C57-4001-A3D2-66ED4C4A8DB4}" destId="{BFA1C7A4-96DB-42BA-ACF0-6A19C4661C91}" srcOrd="2" destOrd="0" presId="urn:microsoft.com/office/officeart/2008/layout/HorizontalMultiLevelHierarchy"/>
    <dgm:cxn modelId="{F92F5662-9803-4E8A-8221-986C67CC4A5C}" type="presParOf" srcId="{BFA1C7A4-96DB-42BA-ACF0-6A19C4661C91}" destId="{52E8652D-74B3-453C-9CEA-0C1AB2C4ED9B}" srcOrd="0" destOrd="0" presId="urn:microsoft.com/office/officeart/2008/layout/HorizontalMultiLevelHierarchy"/>
    <dgm:cxn modelId="{4D19CF59-ECE6-4F17-8487-6607F3F2CF12}" type="presParOf" srcId="{3EA9E323-2C57-4001-A3D2-66ED4C4A8DB4}" destId="{14520534-7140-4337-A78A-23399D3CC8F0}" srcOrd="3" destOrd="0" presId="urn:microsoft.com/office/officeart/2008/layout/HorizontalMultiLevelHierarchy"/>
    <dgm:cxn modelId="{C1D731FF-5332-4146-B2BB-328D374A028C}" type="presParOf" srcId="{14520534-7140-4337-A78A-23399D3CC8F0}" destId="{3A32AB7C-17C5-414F-866C-1F587A5BE8DC}" srcOrd="0" destOrd="0" presId="urn:microsoft.com/office/officeart/2008/layout/HorizontalMultiLevelHierarchy"/>
    <dgm:cxn modelId="{C4FE7838-F9AD-4A57-AEBD-844307C040A5}" type="presParOf" srcId="{14520534-7140-4337-A78A-23399D3CC8F0}" destId="{EA565177-D49E-4D86-86AE-BE55D7FA60F8}" srcOrd="1" destOrd="0" presId="urn:microsoft.com/office/officeart/2008/layout/HorizontalMultiLevelHierarchy"/>
    <dgm:cxn modelId="{1A1A0260-AC4A-4849-8326-25AD0E9902CF}" type="presParOf" srcId="{EA565177-D49E-4D86-86AE-BE55D7FA60F8}" destId="{05985408-A04F-4F4D-BD8C-5915620ECB66}" srcOrd="0" destOrd="0" presId="urn:microsoft.com/office/officeart/2008/layout/HorizontalMultiLevelHierarchy"/>
    <dgm:cxn modelId="{FB1CCE54-DE1D-4306-BD30-141234DEECBC}" type="presParOf" srcId="{05985408-A04F-4F4D-BD8C-5915620ECB66}" destId="{B4B25B74-6BDD-4C7F-9682-7A7BCEAB6E98}" srcOrd="0" destOrd="0" presId="urn:microsoft.com/office/officeart/2008/layout/HorizontalMultiLevelHierarchy"/>
    <dgm:cxn modelId="{67E69862-82DB-4556-A4E4-F779D4E4B291}" type="presParOf" srcId="{EA565177-D49E-4D86-86AE-BE55D7FA60F8}" destId="{EA3D36A1-8EA9-4CD1-A887-B5ACBF90FABC}" srcOrd="1" destOrd="0" presId="urn:microsoft.com/office/officeart/2008/layout/HorizontalMultiLevelHierarchy"/>
    <dgm:cxn modelId="{5C49B0CC-C436-4309-ABAC-608DA549E9E1}" type="presParOf" srcId="{EA3D36A1-8EA9-4CD1-A887-B5ACBF90FABC}" destId="{A86C3F7B-68F7-4170-8143-8845C8EDBAB3}" srcOrd="0" destOrd="0" presId="urn:microsoft.com/office/officeart/2008/layout/HorizontalMultiLevelHierarchy"/>
    <dgm:cxn modelId="{BAD3DEF8-30D7-4878-9180-56A3B23F5E96}" type="presParOf" srcId="{EA3D36A1-8EA9-4CD1-A887-B5ACBF90FABC}" destId="{0513EFFF-04F8-4CC2-B2C3-DAA752ED4EC5}" srcOrd="1" destOrd="0" presId="urn:microsoft.com/office/officeart/2008/layout/HorizontalMultiLevelHierarchy"/>
    <dgm:cxn modelId="{7F2ECB64-D779-4147-9737-4A7E9364340B}" type="presParOf" srcId="{0513EFFF-04F8-4CC2-B2C3-DAA752ED4EC5}" destId="{0FE1DE70-2C5F-4317-B9A9-6703810EFE16}" srcOrd="0" destOrd="0" presId="urn:microsoft.com/office/officeart/2008/layout/HorizontalMultiLevelHierarchy"/>
    <dgm:cxn modelId="{BDEE3ED1-5161-4D46-85EC-614F36AE4A66}" type="presParOf" srcId="{0FE1DE70-2C5F-4317-B9A9-6703810EFE16}" destId="{DBCBCEA4-3087-4A49-8949-8262E853345F}" srcOrd="0" destOrd="0" presId="urn:microsoft.com/office/officeart/2008/layout/HorizontalMultiLevelHierarchy"/>
    <dgm:cxn modelId="{D3ABA99C-15F6-42BB-B704-384144DD6395}" type="presParOf" srcId="{0513EFFF-04F8-4CC2-B2C3-DAA752ED4EC5}" destId="{6B3719E8-726D-44B4-BC62-4863C528861F}" srcOrd="1" destOrd="0" presId="urn:microsoft.com/office/officeart/2008/layout/HorizontalMultiLevelHierarchy"/>
    <dgm:cxn modelId="{1986A6B3-E75E-4BF9-BD74-0F07834E9D2E}" type="presParOf" srcId="{6B3719E8-726D-44B4-BC62-4863C528861F}" destId="{4CE1F38D-1072-48A2-9678-1C9C47064B6E}" srcOrd="0" destOrd="0" presId="urn:microsoft.com/office/officeart/2008/layout/HorizontalMultiLevelHierarchy"/>
    <dgm:cxn modelId="{6C92FF85-62A3-408C-8D49-2557132F6AB0}" type="presParOf" srcId="{6B3719E8-726D-44B4-BC62-4863C528861F}" destId="{7C46BCA9-B916-4538-8B44-B6ADE254E363}" srcOrd="1" destOrd="0" presId="urn:microsoft.com/office/officeart/2008/layout/HorizontalMultiLevelHierarchy"/>
    <dgm:cxn modelId="{D509BBCC-E0FD-4D92-8F0D-721EBD47BB00}" type="presParOf" srcId="{3EA9E323-2C57-4001-A3D2-66ED4C4A8DB4}" destId="{9E477D55-AB98-4EE0-A948-98876FDCC1D3}" srcOrd="4" destOrd="0" presId="urn:microsoft.com/office/officeart/2008/layout/HorizontalMultiLevelHierarchy"/>
    <dgm:cxn modelId="{CEE1C145-5BDE-4D95-9636-7E5D402CDBAE}" type="presParOf" srcId="{9E477D55-AB98-4EE0-A948-98876FDCC1D3}" destId="{0DCD644D-F2FA-4F03-9A36-FD45EA6BE734}" srcOrd="0" destOrd="0" presId="urn:microsoft.com/office/officeart/2008/layout/HorizontalMultiLevelHierarchy"/>
    <dgm:cxn modelId="{4B41F72C-CA5E-4901-BE09-DEA8D914315F}" type="presParOf" srcId="{3EA9E323-2C57-4001-A3D2-66ED4C4A8DB4}" destId="{EB3C8784-DE2F-4CBC-BEDA-4C4768CB7450}" srcOrd="5" destOrd="0" presId="urn:microsoft.com/office/officeart/2008/layout/HorizontalMultiLevelHierarchy"/>
    <dgm:cxn modelId="{0EB48734-58A3-4931-911F-1A2E1E0EEB66}" type="presParOf" srcId="{EB3C8784-DE2F-4CBC-BEDA-4C4768CB7450}" destId="{2911BC0B-32B7-4BCE-95E5-E1EF9CDBC1F4}" srcOrd="0" destOrd="0" presId="urn:microsoft.com/office/officeart/2008/layout/HorizontalMultiLevelHierarchy"/>
    <dgm:cxn modelId="{32A6907A-546C-4E33-B7CA-8215CEAF2086}" type="presParOf" srcId="{EB3C8784-DE2F-4CBC-BEDA-4C4768CB7450}" destId="{342E5020-515D-4A1A-AE82-E57DB18C1338}" srcOrd="1" destOrd="0" presId="urn:microsoft.com/office/officeart/2008/layout/HorizontalMultiLevelHierarchy"/>
    <dgm:cxn modelId="{275A48AD-24E6-4C13-B6BC-BD04A19AD8BE}" type="presParOf" srcId="{342E5020-515D-4A1A-AE82-E57DB18C1338}" destId="{95ABF577-C44B-4C24-8574-CC9F92A8DB9D}" srcOrd="0" destOrd="0" presId="urn:microsoft.com/office/officeart/2008/layout/HorizontalMultiLevelHierarchy"/>
    <dgm:cxn modelId="{4E95627E-8938-43A5-BD70-172EDD9217C2}" type="presParOf" srcId="{95ABF577-C44B-4C24-8574-CC9F92A8DB9D}" destId="{8CB95009-EF51-43C2-AFC9-57B1A5C14F1A}" srcOrd="0" destOrd="0" presId="urn:microsoft.com/office/officeart/2008/layout/HorizontalMultiLevelHierarchy"/>
    <dgm:cxn modelId="{F8F2C858-8196-4775-A622-832E80DED6E6}" type="presParOf" srcId="{342E5020-515D-4A1A-AE82-E57DB18C1338}" destId="{6B2C89CB-7E9B-4546-BAD4-AC5371C7ACFA}" srcOrd="1" destOrd="0" presId="urn:microsoft.com/office/officeart/2008/layout/HorizontalMultiLevelHierarchy"/>
    <dgm:cxn modelId="{ACA9000B-CC81-4955-B2B8-E301B393F211}" type="presParOf" srcId="{6B2C89CB-7E9B-4546-BAD4-AC5371C7ACFA}" destId="{B49FE987-3DB7-4F84-AACE-55EFD0C4ADB5}" srcOrd="0" destOrd="0" presId="urn:microsoft.com/office/officeart/2008/layout/HorizontalMultiLevelHierarchy"/>
    <dgm:cxn modelId="{63736C6C-36B5-4098-9206-11719906256C}" type="presParOf" srcId="{6B2C89CB-7E9B-4546-BAD4-AC5371C7ACFA}" destId="{9A3E4CCC-1638-48E3-AF7A-DFCD378EDB2A}" srcOrd="1" destOrd="0" presId="urn:microsoft.com/office/officeart/2008/layout/HorizontalMultiLevelHierarchy"/>
    <dgm:cxn modelId="{96C1D70E-DFD3-4134-984A-A49556E87614}" type="presParOf" srcId="{9A3E4CCC-1638-48E3-AF7A-DFCD378EDB2A}" destId="{82402C39-5070-4221-9D51-9BB8C717BDF5}" srcOrd="0" destOrd="0" presId="urn:microsoft.com/office/officeart/2008/layout/HorizontalMultiLevelHierarchy"/>
    <dgm:cxn modelId="{2BF9F6D6-06A1-47CE-AB35-66ABF92F0426}" type="presParOf" srcId="{82402C39-5070-4221-9D51-9BB8C717BDF5}" destId="{71DC62A4-4954-4D95-A1EF-AF2ED7683EA7}" srcOrd="0" destOrd="0" presId="urn:microsoft.com/office/officeart/2008/layout/HorizontalMultiLevelHierarchy"/>
    <dgm:cxn modelId="{DBC022B1-E169-4ADA-8500-412D77855E87}" type="presParOf" srcId="{9A3E4CCC-1638-48E3-AF7A-DFCD378EDB2A}" destId="{8EF7C4A5-6285-448F-9959-38A5F16D836F}" srcOrd="1" destOrd="0" presId="urn:microsoft.com/office/officeart/2008/layout/HorizontalMultiLevelHierarchy"/>
    <dgm:cxn modelId="{39CF78A6-887E-4FE0-8F75-15D348C28255}" type="presParOf" srcId="{8EF7C4A5-6285-448F-9959-38A5F16D836F}" destId="{F2676789-1BE7-4E81-B137-3B8D00EE7EE7}" srcOrd="0" destOrd="0" presId="urn:microsoft.com/office/officeart/2008/layout/HorizontalMultiLevelHierarchy"/>
    <dgm:cxn modelId="{52B529CB-8675-438A-BA28-D4D7AF2DEF5B}" type="presParOf" srcId="{8EF7C4A5-6285-448F-9959-38A5F16D836F}" destId="{E428E820-95F6-490F-B394-8B3144F6A311}" srcOrd="1" destOrd="0" presId="urn:microsoft.com/office/officeart/2008/layout/HorizontalMultiLevelHierarchy"/>
    <dgm:cxn modelId="{BC882556-CF46-4168-A56E-C2A716B3E77B}" type="presParOf" srcId="{3EA9E323-2C57-4001-A3D2-66ED4C4A8DB4}" destId="{DDE4F974-97BD-4FB8-8D75-1FA4F796679A}" srcOrd="6" destOrd="0" presId="urn:microsoft.com/office/officeart/2008/layout/HorizontalMultiLevelHierarchy"/>
    <dgm:cxn modelId="{32F912C7-9920-4656-B8C7-A13365E5D6E3}" type="presParOf" srcId="{DDE4F974-97BD-4FB8-8D75-1FA4F796679A}" destId="{DCCE5894-48A2-4A34-9D05-C034B34A4021}" srcOrd="0" destOrd="0" presId="urn:microsoft.com/office/officeart/2008/layout/HorizontalMultiLevelHierarchy"/>
    <dgm:cxn modelId="{C553D970-87A5-404B-B4C8-893E30D6A541}" type="presParOf" srcId="{3EA9E323-2C57-4001-A3D2-66ED4C4A8DB4}" destId="{78173B3A-B336-4871-B2CD-8B3149722560}" srcOrd="7" destOrd="0" presId="urn:microsoft.com/office/officeart/2008/layout/HorizontalMultiLevelHierarchy"/>
    <dgm:cxn modelId="{FFA1A8F9-5625-4BC3-8ACC-149FB7B7C8F7}" type="presParOf" srcId="{78173B3A-B336-4871-B2CD-8B3149722560}" destId="{EA560E38-EED1-4AE6-9151-E4DC31A0C625}" srcOrd="0" destOrd="0" presId="urn:microsoft.com/office/officeart/2008/layout/HorizontalMultiLevelHierarchy"/>
    <dgm:cxn modelId="{137B4499-9D49-40A9-9CD5-DE10BA02B5BB}" type="presParOf" srcId="{78173B3A-B336-4871-B2CD-8B3149722560}" destId="{28F98561-FB06-4FE2-9266-D6629448AFF1}" srcOrd="1" destOrd="0" presId="urn:microsoft.com/office/officeart/2008/layout/HorizontalMultiLevelHierarchy"/>
    <dgm:cxn modelId="{03E780DD-5A17-498E-B57E-C4F0658C67AC}" type="presParOf" srcId="{28F98561-FB06-4FE2-9266-D6629448AFF1}" destId="{4A13CD6D-7C36-4C49-8DCC-454820B2E32E}" srcOrd="0" destOrd="0" presId="urn:microsoft.com/office/officeart/2008/layout/HorizontalMultiLevelHierarchy"/>
    <dgm:cxn modelId="{723D2987-1B5F-4438-B66A-4649DDFAB380}" type="presParOf" srcId="{4A13CD6D-7C36-4C49-8DCC-454820B2E32E}" destId="{A2385B99-1106-4087-B4A9-163C2E4FD352}" srcOrd="0" destOrd="0" presId="urn:microsoft.com/office/officeart/2008/layout/HorizontalMultiLevelHierarchy"/>
    <dgm:cxn modelId="{ED81FF22-6D11-4AAC-B7A7-ED8B84BF65B3}" type="presParOf" srcId="{28F98561-FB06-4FE2-9266-D6629448AFF1}" destId="{649BAB3F-C8D5-4A61-AFDC-1967CEE5D3D2}" srcOrd="1" destOrd="0" presId="urn:microsoft.com/office/officeart/2008/layout/HorizontalMultiLevelHierarchy"/>
    <dgm:cxn modelId="{CEAB0E6F-C975-4123-89E6-AA30965EFA26}" type="presParOf" srcId="{649BAB3F-C8D5-4A61-AFDC-1967CEE5D3D2}" destId="{536C4FD7-1D5E-41FA-A000-D78192B0DA16}" srcOrd="0" destOrd="0" presId="urn:microsoft.com/office/officeart/2008/layout/HorizontalMultiLevelHierarchy"/>
    <dgm:cxn modelId="{90FF36D0-1DFF-4098-B5FE-6DE4EE653EA8}" type="presParOf" srcId="{649BAB3F-C8D5-4A61-AFDC-1967CEE5D3D2}" destId="{5BCF7F35-6DE6-4EE2-8202-ED33CDD59AB8}" srcOrd="1" destOrd="0" presId="urn:microsoft.com/office/officeart/2008/layout/HorizontalMultiLevelHierarchy"/>
    <dgm:cxn modelId="{28B5D6C6-CD7F-4EFB-8380-6E0FA9A2C863}" type="presParOf" srcId="{5BCF7F35-6DE6-4EE2-8202-ED33CDD59AB8}" destId="{B7265BB9-D2C3-4DA3-B914-2ECE0BD32DF1}" srcOrd="0" destOrd="0" presId="urn:microsoft.com/office/officeart/2008/layout/HorizontalMultiLevelHierarchy"/>
    <dgm:cxn modelId="{97029BC3-BEBB-467A-81DD-79BB1F622EDD}" type="presParOf" srcId="{B7265BB9-D2C3-4DA3-B914-2ECE0BD32DF1}" destId="{EB0883E9-E3F1-46E0-A73D-F58BAB4760DC}" srcOrd="0" destOrd="0" presId="urn:microsoft.com/office/officeart/2008/layout/HorizontalMultiLevelHierarchy"/>
    <dgm:cxn modelId="{42217FBE-282C-4F5E-809F-1A41482928AB}" type="presParOf" srcId="{5BCF7F35-6DE6-4EE2-8202-ED33CDD59AB8}" destId="{C149EAFB-14C8-4067-93A0-8B99D3619A3C}" srcOrd="1" destOrd="0" presId="urn:microsoft.com/office/officeart/2008/layout/HorizontalMultiLevelHierarchy"/>
    <dgm:cxn modelId="{09A0AB7C-8298-4EC8-970F-9A50B0D2296E}" type="presParOf" srcId="{C149EAFB-14C8-4067-93A0-8B99D3619A3C}" destId="{7FE99AC2-DB5D-49F0-B3F8-BEC23728BCD4}" srcOrd="0" destOrd="0" presId="urn:microsoft.com/office/officeart/2008/layout/HorizontalMultiLevelHierarchy"/>
    <dgm:cxn modelId="{270502B2-630E-4B05-8471-3F8937301B9A}" type="presParOf" srcId="{C149EAFB-14C8-4067-93A0-8B99D3619A3C}" destId="{30172EF6-5A44-4DC9-AA24-9C7D97130250}" srcOrd="1" destOrd="0" presId="urn:microsoft.com/office/officeart/2008/layout/HorizontalMultiLevelHierarchy"/>
    <dgm:cxn modelId="{8CD5AFBC-E85E-4D7E-8A91-C7058055E24B}" type="presParOf" srcId="{3EA9E323-2C57-4001-A3D2-66ED4C4A8DB4}" destId="{FF6DC1A0-D598-4DDB-BB68-90F62E98758A}" srcOrd="8" destOrd="0" presId="urn:microsoft.com/office/officeart/2008/layout/HorizontalMultiLevelHierarchy"/>
    <dgm:cxn modelId="{8A72C094-239F-473E-83EE-35C07E417296}" type="presParOf" srcId="{FF6DC1A0-D598-4DDB-BB68-90F62E98758A}" destId="{81580DC8-F430-4DBB-A7F0-12C90CB50A77}" srcOrd="0" destOrd="0" presId="urn:microsoft.com/office/officeart/2008/layout/HorizontalMultiLevelHierarchy"/>
    <dgm:cxn modelId="{9DD26921-4B43-41A3-AE60-EEF1BF5B6BD5}" type="presParOf" srcId="{3EA9E323-2C57-4001-A3D2-66ED4C4A8DB4}" destId="{3F2136DE-2150-452C-B444-733793D5BC6E}" srcOrd="9" destOrd="0" presId="urn:microsoft.com/office/officeart/2008/layout/HorizontalMultiLevelHierarchy"/>
    <dgm:cxn modelId="{E0549698-673B-4FD9-ADF5-EB0658AC69A8}" type="presParOf" srcId="{3F2136DE-2150-452C-B444-733793D5BC6E}" destId="{CCAE0EA0-03F1-4CB4-85AE-B100E2F0590E}" srcOrd="0" destOrd="0" presId="urn:microsoft.com/office/officeart/2008/layout/HorizontalMultiLevelHierarchy"/>
    <dgm:cxn modelId="{8EFFDDF1-7132-4A12-B5AF-A5FDD646F9A1}" type="presParOf" srcId="{3F2136DE-2150-452C-B444-733793D5BC6E}" destId="{D4470FE8-4A30-4561-AF67-1BCD4646EF06}" srcOrd="1" destOrd="0" presId="urn:microsoft.com/office/officeart/2008/layout/HorizontalMultiLevelHierarchy"/>
    <dgm:cxn modelId="{2502BE0D-7E49-4572-9E4E-8989C53F2725}" type="presParOf" srcId="{D4470FE8-4A30-4561-AF67-1BCD4646EF06}" destId="{EAEB5AF4-2874-459C-8692-E4EC56DD0370}" srcOrd="0" destOrd="0" presId="urn:microsoft.com/office/officeart/2008/layout/HorizontalMultiLevelHierarchy"/>
    <dgm:cxn modelId="{AE4CB0F9-4F40-4546-89E8-D78E7360ADF3}" type="presParOf" srcId="{EAEB5AF4-2874-459C-8692-E4EC56DD0370}" destId="{BE505C76-C11B-43FF-9D4A-3B448B45A0A8}" srcOrd="0" destOrd="0" presId="urn:microsoft.com/office/officeart/2008/layout/HorizontalMultiLevelHierarchy"/>
    <dgm:cxn modelId="{046A768E-6292-44FB-B780-1B9B15229144}" type="presParOf" srcId="{D4470FE8-4A30-4561-AF67-1BCD4646EF06}" destId="{883413D4-B3C0-4824-B5C4-8E90314278DA}" srcOrd="1" destOrd="0" presId="urn:microsoft.com/office/officeart/2008/layout/HorizontalMultiLevelHierarchy"/>
    <dgm:cxn modelId="{20DBDF4A-E6CF-4313-9D6D-DD849D066225}" type="presParOf" srcId="{883413D4-B3C0-4824-B5C4-8E90314278DA}" destId="{557566FB-05A3-43C6-B117-94E75D92C3DC}" srcOrd="0" destOrd="0" presId="urn:microsoft.com/office/officeart/2008/layout/HorizontalMultiLevelHierarchy"/>
    <dgm:cxn modelId="{E1E4A835-1C61-4EEF-9ED7-CF31098F19BF}" type="presParOf" srcId="{883413D4-B3C0-4824-B5C4-8E90314278DA}" destId="{15AF729D-ADDE-4114-96C9-3E68B3AB7473}" srcOrd="1" destOrd="0" presId="urn:microsoft.com/office/officeart/2008/layout/HorizontalMultiLevelHierarchy"/>
    <dgm:cxn modelId="{F42BB567-AD5D-4049-BDEC-A04684627EA2}" type="presParOf" srcId="{15AF729D-ADDE-4114-96C9-3E68B3AB7473}" destId="{1DCB83B8-CD5E-4141-B76C-6B29A578FD07}" srcOrd="0" destOrd="0" presId="urn:microsoft.com/office/officeart/2008/layout/HorizontalMultiLevelHierarchy"/>
    <dgm:cxn modelId="{E435ED06-FFF7-4C46-A3AE-AC35314648BF}" type="presParOf" srcId="{1DCB83B8-CD5E-4141-B76C-6B29A578FD07}" destId="{683E3312-1D17-4F9F-B864-9795A40F80EA}" srcOrd="0" destOrd="0" presId="urn:microsoft.com/office/officeart/2008/layout/HorizontalMultiLevelHierarchy"/>
    <dgm:cxn modelId="{B2577162-9FB1-4558-B399-5EE7C41FB281}" type="presParOf" srcId="{15AF729D-ADDE-4114-96C9-3E68B3AB7473}" destId="{BA40FC12-0780-4544-B0A3-E2AB974098DC}" srcOrd="1" destOrd="0" presId="urn:microsoft.com/office/officeart/2008/layout/HorizontalMultiLevelHierarchy"/>
    <dgm:cxn modelId="{61649A59-3AE8-498E-98B2-7C4EE46FC252}" type="presParOf" srcId="{BA40FC12-0780-4544-B0A3-E2AB974098DC}" destId="{43BF285B-D209-41C2-93CB-BAB7FC4F79E5}" srcOrd="0" destOrd="0" presId="urn:microsoft.com/office/officeart/2008/layout/HorizontalMultiLevelHierarchy"/>
    <dgm:cxn modelId="{BE63B3E4-D307-4B5C-88D3-EA270EAEF9E4}" type="presParOf" srcId="{BA40FC12-0780-4544-B0A3-E2AB974098DC}" destId="{A96CDF9A-1DED-4FC3-B9D0-2DDFF34D2397}" srcOrd="1" destOrd="0" presId="urn:microsoft.com/office/officeart/2008/layout/HorizontalMultiLevelHierarchy"/>
    <dgm:cxn modelId="{81DEC970-1925-44DA-B7BA-49A9BF8E00D8}" type="presParOf" srcId="{3EA9E323-2C57-4001-A3D2-66ED4C4A8DB4}" destId="{4ABEE32E-F533-460A-96A8-6850A554D49E}" srcOrd="10" destOrd="0" presId="urn:microsoft.com/office/officeart/2008/layout/HorizontalMultiLevelHierarchy"/>
    <dgm:cxn modelId="{786F533A-9C9C-4EF5-969E-D6093E7DB5DE}" type="presParOf" srcId="{4ABEE32E-F533-460A-96A8-6850A554D49E}" destId="{9F360551-A9F1-4935-8092-E47687956EFE}" srcOrd="0" destOrd="0" presId="urn:microsoft.com/office/officeart/2008/layout/HorizontalMultiLevelHierarchy"/>
    <dgm:cxn modelId="{45852E30-7FBF-4F4F-8A16-822183CAB3A6}" type="presParOf" srcId="{3EA9E323-2C57-4001-A3D2-66ED4C4A8DB4}" destId="{D3873AF5-E041-4A14-AAAD-7F4E69865319}" srcOrd="11" destOrd="0" presId="urn:microsoft.com/office/officeart/2008/layout/HorizontalMultiLevelHierarchy"/>
    <dgm:cxn modelId="{E2A4EC58-19AB-4D7F-B8BB-C77AAD616D20}" type="presParOf" srcId="{D3873AF5-E041-4A14-AAAD-7F4E69865319}" destId="{750C3D30-F958-40D4-B3DE-DFBBFB0449F8}" srcOrd="0" destOrd="0" presId="urn:microsoft.com/office/officeart/2008/layout/HorizontalMultiLevelHierarchy"/>
    <dgm:cxn modelId="{34F944DA-F445-440F-9C2A-2A039633D1FD}" type="presParOf" srcId="{D3873AF5-E041-4A14-AAAD-7F4E69865319}" destId="{DF1AABF3-7164-48FB-A509-94626C981BD3}" srcOrd="1" destOrd="0" presId="urn:microsoft.com/office/officeart/2008/layout/HorizontalMultiLevelHierarchy"/>
    <dgm:cxn modelId="{34C8F69E-01BB-49B0-868F-DA1E044AA021}" type="presParOf" srcId="{DF1AABF3-7164-48FB-A509-94626C981BD3}" destId="{B04BBEFD-95B1-4C20-AD90-2AD51F2CE232}" srcOrd="0" destOrd="0" presId="urn:microsoft.com/office/officeart/2008/layout/HorizontalMultiLevelHierarchy"/>
    <dgm:cxn modelId="{EB4C83CB-D2C1-4FED-A70C-92FFCF458E26}" type="presParOf" srcId="{B04BBEFD-95B1-4C20-AD90-2AD51F2CE232}" destId="{A0648121-62F1-447C-A9F4-B236C1ADCDC9}" srcOrd="0" destOrd="0" presId="urn:microsoft.com/office/officeart/2008/layout/HorizontalMultiLevelHierarchy"/>
    <dgm:cxn modelId="{468B3249-D695-4F60-B0E7-567372978515}" type="presParOf" srcId="{DF1AABF3-7164-48FB-A509-94626C981BD3}" destId="{7A027375-3AC9-4D9E-A612-592BA44B7461}" srcOrd="1" destOrd="0" presId="urn:microsoft.com/office/officeart/2008/layout/HorizontalMultiLevelHierarchy"/>
    <dgm:cxn modelId="{E2829114-4A2A-4DF3-9660-40EEDF931D20}" type="presParOf" srcId="{7A027375-3AC9-4D9E-A612-592BA44B7461}" destId="{4D7C2495-1826-4911-BCF7-393CC1A71E01}" srcOrd="0" destOrd="0" presId="urn:microsoft.com/office/officeart/2008/layout/HorizontalMultiLevelHierarchy"/>
    <dgm:cxn modelId="{7F0DDBC0-1ED7-4AD4-A85F-048A48A108BE}" type="presParOf" srcId="{7A027375-3AC9-4D9E-A612-592BA44B7461}" destId="{557E2640-9397-489E-9540-958CA7CF59C6}" srcOrd="1" destOrd="0" presId="urn:microsoft.com/office/officeart/2008/layout/HorizontalMultiLevelHierarchy"/>
    <dgm:cxn modelId="{E597D22D-0605-4731-896B-7523D8CE42F3}" type="presParOf" srcId="{557E2640-9397-489E-9540-958CA7CF59C6}" destId="{91AB2631-C2F3-4E39-997A-F10684D7E121}" srcOrd="0" destOrd="0" presId="urn:microsoft.com/office/officeart/2008/layout/HorizontalMultiLevelHierarchy"/>
    <dgm:cxn modelId="{ECCD7DD4-356E-40F9-89A6-958CCFEE07B3}" type="presParOf" srcId="{91AB2631-C2F3-4E39-997A-F10684D7E121}" destId="{2B0E10C3-B4EE-47BA-A191-F12180D689D4}" srcOrd="0" destOrd="0" presId="urn:microsoft.com/office/officeart/2008/layout/HorizontalMultiLevelHierarchy"/>
    <dgm:cxn modelId="{307D7005-BEF2-4DA4-B00F-CEBAF92FE411}" type="presParOf" srcId="{557E2640-9397-489E-9540-958CA7CF59C6}" destId="{2578CEAA-7252-47F6-BE34-BEBEA510ABD6}" srcOrd="1" destOrd="0" presId="urn:microsoft.com/office/officeart/2008/layout/HorizontalMultiLevelHierarchy"/>
    <dgm:cxn modelId="{A3A47008-2EB4-432B-A60B-8E3BB88DB55F}" type="presParOf" srcId="{2578CEAA-7252-47F6-BE34-BEBEA510ABD6}" destId="{B60919CA-8245-4138-B2B6-58360CC19CF3}" srcOrd="0" destOrd="0" presId="urn:microsoft.com/office/officeart/2008/layout/HorizontalMultiLevelHierarchy"/>
    <dgm:cxn modelId="{0F2EB7A5-36C1-41EB-8CD0-CEE7226BE756}" type="presParOf" srcId="{2578CEAA-7252-47F6-BE34-BEBEA510ABD6}" destId="{060C4DB1-9F5E-4074-9AEA-B652B436EDFC}" srcOrd="1" destOrd="0" presId="urn:microsoft.com/office/officeart/2008/layout/HorizontalMultiLevelHierarchy"/>
    <dgm:cxn modelId="{462B8C90-621D-444F-8528-386524CFD19A}" type="presParOf" srcId="{3EA9E323-2C57-4001-A3D2-66ED4C4A8DB4}" destId="{3406D8F3-F1F6-4A35-A7FF-52AE6D3D7D6E}" srcOrd="12" destOrd="0" presId="urn:microsoft.com/office/officeart/2008/layout/HorizontalMultiLevelHierarchy"/>
    <dgm:cxn modelId="{5B569EC9-4C89-4298-9CF2-E6F68E6B33F6}" type="presParOf" srcId="{3406D8F3-F1F6-4A35-A7FF-52AE6D3D7D6E}" destId="{5E36BD9F-11F2-4618-81D7-229E8D200547}" srcOrd="0" destOrd="0" presId="urn:microsoft.com/office/officeart/2008/layout/HorizontalMultiLevelHierarchy"/>
    <dgm:cxn modelId="{C105D353-65D5-4772-B0F4-9AA1F5E8D897}" type="presParOf" srcId="{3EA9E323-2C57-4001-A3D2-66ED4C4A8DB4}" destId="{76FE7AD5-4E11-4F14-BBD7-8BB07FD250E1}" srcOrd="13" destOrd="0" presId="urn:microsoft.com/office/officeart/2008/layout/HorizontalMultiLevelHierarchy"/>
    <dgm:cxn modelId="{3CC85689-0999-4493-A3E3-92E44CF55751}" type="presParOf" srcId="{76FE7AD5-4E11-4F14-BBD7-8BB07FD250E1}" destId="{D4D7304A-1133-4D94-9200-7CBAEFBE083C}" srcOrd="0" destOrd="0" presId="urn:microsoft.com/office/officeart/2008/layout/HorizontalMultiLevelHierarchy"/>
    <dgm:cxn modelId="{2825C325-C423-49A9-BD2E-2BC71268AC23}" type="presParOf" srcId="{76FE7AD5-4E11-4F14-BBD7-8BB07FD250E1}" destId="{2F88E552-EAE1-4005-BD25-7613C4372842}" srcOrd="1" destOrd="0" presId="urn:microsoft.com/office/officeart/2008/layout/HorizontalMultiLevelHierarchy"/>
    <dgm:cxn modelId="{416F10B9-73C1-4864-A36E-EDCAA7FC1E72}" type="presParOf" srcId="{2F88E552-EAE1-4005-BD25-7613C4372842}" destId="{886C1474-7203-4284-8888-42BC6B7BF6B9}" srcOrd="0" destOrd="0" presId="urn:microsoft.com/office/officeart/2008/layout/HorizontalMultiLevelHierarchy"/>
    <dgm:cxn modelId="{B388D159-CE3D-4A74-9C5A-7D79B05FAF4F}" type="presParOf" srcId="{886C1474-7203-4284-8888-42BC6B7BF6B9}" destId="{E062D200-FCE2-4355-98F8-05069077DFC3}" srcOrd="0" destOrd="0" presId="urn:microsoft.com/office/officeart/2008/layout/HorizontalMultiLevelHierarchy"/>
    <dgm:cxn modelId="{0F08B2A3-AA68-4352-8D50-5BBC68D72DD6}" type="presParOf" srcId="{2F88E552-EAE1-4005-BD25-7613C4372842}" destId="{DDF5DE8C-3D50-486B-A932-58B30F1D8E14}" srcOrd="1" destOrd="0" presId="urn:microsoft.com/office/officeart/2008/layout/HorizontalMultiLevelHierarchy"/>
    <dgm:cxn modelId="{A7538A8F-6F77-4AA4-8403-05FA72F2F672}" type="presParOf" srcId="{DDF5DE8C-3D50-486B-A932-58B30F1D8E14}" destId="{0850D2A1-EBAE-4931-927E-9F4629477236}" srcOrd="0" destOrd="0" presId="urn:microsoft.com/office/officeart/2008/layout/HorizontalMultiLevelHierarchy"/>
    <dgm:cxn modelId="{3A5D8FF3-7222-47FD-855D-199266DA7914}" type="presParOf" srcId="{DDF5DE8C-3D50-486B-A932-58B30F1D8E14}" destId="{F52B77EF-F689-4BEE-9446-5D40D7673845}" srcOrd="1" destOrd="0" presId="urn:microsoft.com/office/officeart/2008/layout/HorizontalMultiLevelHierarchy"/>
    <dgm:cxn modelId="{EEDC61CF-7E03-4B27-9E54-15CD57BBA86F}" type="presParOf" srcId="{F52B77EF-F689-4BEE-9446-5D40D7673845}" destId="{2184E4BC-EC40-4CF9-AE6F-072073852CB6}" srcOrd="0" destOrd="0" presId="urn:microsoft.com/office/officeart/2008/layout/HorizontalMultiLevelHierarchy"/>
    <dgm:cxn modelId="{C089733A-9775-4C59-91EB-CE4ED733C7EB}" type="presParOf" srcId="{2184E4BC-EC40-4CF9-AE6F-072073852CB6}" destId="{144D0872-640C-40FA-97BC-22E8D21DD909}" srcOrd="0" destOrd="0" presId="urn:microsoft.com/office/officeart/2008/layout/HorizontalMultiLevelHierarchy"/>
    <dgm:cxn modelId="{32281281-2F15-4960-9ACF-F2601E658BDB}" type="presParOf" srcId="{F52B77EF-F689-4BEE-9446-5D40D7673845}" destId="{A3CD8EA4-CF37-469F-9BBA-72BC787D8AD4}" srcOrd="1" destOrd="0" presId="urn:microsoft.com/office/officeart/2008/layout/HorizontalMultiLevelHierarchy"/>
    <dgm:cxn modelId="{1426BF77-875E-4D87-A34E-6F5046335A24}" type="presParOf" srcId="{A3CD8EA4-CF37-469F-9BBA-72BC787D8AD4}" destId="{39D916F2-3DA1-416F-93BB-4DCEFCB669B1}" srcOrd="0" destOrd="0" presId="urn:microsoft.com/office/officeart/2008/layout/HorizontalMultiLevelHierarchy"/>
    <dgm:cxn modelId="{17B1A235-76B2-4822-887A-EEC8190E7A52}" type="presParOf" srcId="{A3CD8EA4-CF37-469F-9BBA-72BC787D8AD4}" destId="{D99BEF45-566D-4013-9695-928EC7EA7D06}" srcOrd="1" destOrd="0" presId="urn:microsoft.com/office/officeart/2008/layout/HorizontalMultiLevelHierarchy"/>
    <dgm:cxn modelId="{A859F1B8-F1E8-4F7A-AD5E-E92BE62994CC}" type="presParOf" srcId="{3EA9E323-2C57-4001-A3D2-66ED4C4A8DB4}" destId="{7D451F4A-FA2E-4105-9B43-83EAF195274B}" srcOrd="14" destOrd="0" presId="urn:microsoft.com/office/officeart/2008/layout/HorizontalMultiLevelHierarchy"/>
    <dgm:cxn modelId="{6AD97268-B8EE-482C-B247-232E5016772C}" type="presParOf" srcId="{7D451F4A-FA2E-4105-9B43-83EAF195274B}" destId="{5A748AAA-0062-4E64-BFF9-0A9CF3195CC4}" srcOrd="0" destOrd="0" presId="urn:microsoft.com/office/officeart/2008/layout/HorizontalMultiLevelHierarchy"/>
    <dgm:cxn modelId="{F505EE54-F0EC-4C6B-A411-98ECEA2F6967}" type="presParOf" srcId="{3EA9E323-2C57-4001-A3D2-66ED4C4A8DB4}" destId="{3176625D-09D2-4771-8C0E-54C5AECD6F02}" srcOrd="15" destOrd="0" presId="urn:microsoft.com/office/officeart/2008/layout/HorizontalMultiLevelHierarchy"/>
    <dgm:cxn modelId="{2A0A6635-C2AF-4D10-8A2D-E50B7CC5281C}" type="presParOf" srcId="{3176625D-09D2-4771-8C0E-54C5AECD6F02}" destId="{B5E8C503-F455-4652-8AD8-B2B5976A4FB1}" srcOrd="0" destOrd="0" presId="urn:microsoft.com/office/officeart/2008/layout/HorizontalMultiLevelHierarchy"/>
    <dgm:cxn modelId="{6EF27DB0-C418-4B39-AE98-EAD45AFEF89F}" type="presParOf" srcId="{3176625D-09D2-4771-8C0E-54C5AECD6F02}" destId="{4493B2D3-6342-4F25-B641-45AC8DE81B60}" srcOrd="1" destOrd="0" presId="urn:microsoft.com/office/officeart/2008/layout/HorizontalMultiLevelHierarchy"/>
    <dgm:cxn modelId="{3D9C1540-6F98-46F1-88B2-37C07F202C51}" type="presParOf" srcId="{4493B2D3-6342-4F25-B641-45AC8DE81B60}" destId="{E34B86DE-A248-4DF6-B587-F9277DA80B52}" srcOrd="0" destOrd="0" presId="urn:microsoft.com/office/officeart/2008/layout/HorizontalMultiLevelHierarchy"/>
    <dgm:cxn modelId="{A799A631-9DB1-4F65-B97B-18CAB699C3C0}" type="presParOf" srcId="{E34B86DE-A248-4DF6-B587-F9277DA80B52}" destId="{05C90A0C-366A-4FCD-AC8B-D64E9FE4E261}" srcOrd="0" destOrd="0" presId="urn:microsoft.com/office/officeart/2008/layout/HorizontalMultiLevelHierarchy"/>
    <dgm:cxn modelId="{B0DCF593-7809-4521-91DF-38299DC1BB7D}" type="presParOf" srcId="{4493B2D3-6342-4F25-B641-45AC8DE81B60}" destId="{6AD808E1-03CF-446B-B0B5-92952188AED5}" srcOrd="1" destOrd="0" presId="urn:microsoft.com/office/officeart/2008/layout/HorizontalMultiLevelHierarchy"/>
    <dgm:cxn modelId="{BD895B1F-8F3D-4CD3-AE0A-7C0DFBBBD410}" type="presParOf" srcId="{6AD808E1-03CF-446B-B0B5-92952188AED5}" destId="{6E14462D-552A-4D3D-BED5-6C34CF0D6727}" srcOrd="0" destOrd="0" presId="urn:microsoft.com/office/officeart/2008/layout/HorizontalMultiLevelHierarchy"/>
    <dgm:cxn modelId="{1F1B5A23-ACFE-47CF-90BD-62163D66D7EE}" type="presParOf" srcId="{6AD808E1-03CF-446B-B0B5-92952188AED5}" destId="{9F588F81-1E00-4988-A35D-936C3C889EFA}" srcOrd="1" destOrd="0" presId="urn:microsoft.com/office/officeart/2008/layout/HorizontalMultiLevelHierarchy"/>
    <dgm:cxn modelId="{B1E18C59-11BC-41BB-8ED2-1CC308257C0C}" type="presParOf" srcId="{9F588F81-1E00-4988-A35D-936C3C889EFA}" destId="{BA8AC291-90F6-4F7D-928D-6BC7C234DC92}" srcOrd="0" destOrd="0" presId="urn:microsoft.com/office/officeart/2008/layout/HorizontalMultiLevelHierarchy"/>
    <dgm:cxn modelId="{FAA7C7CA-E13E-462B-AFD1-D4932F59CC48}" type="presParOf" srcId="{BA8AC291-90F6-4F7D-928D-6BC7C234DC92}" destId="{51EF1ECD-B26D-4FA3-8913-0C7C29003292}" srcOrd="0" destOrd="0" presId="urn:microsoft.com/office/officeart/2008/layout/HorizontalMultiLevelHierarchy"/>
    <dgm:cxn modelId="{B54F65A5-5360-42ED-B7B6-C7D27AEBCA09}" type="presParOf" srcId="{9F588F81-1E00-4988-A35D-936C3C889EFA}" destId="{32B9EB42-8DCA-4B61-B1E9-677644EBE19B}" srcOrd="1" destOrd="0" presId="urn:microsoft.com/office/officeart/2008/layout/HorizontalMultiLevelHierarchy"/>
    <dgm:cxn modelId="{160F7611-4C30-42C4-9386-7ED5D9EA888E}" type="presParOf" srcId="{32B9EB42-8DCA-4B61-B1E9-677644EBE19B}" destId="{86188FA5-D646-4C18-B56E-54E381190D00}" srcOrd="0" destOrd="0" presId="urn:microsoft.com/office/officeart/2008/layout/HorizontalMultiLevelHierarchy"/>
    <dgm:cxn modelId="{803EE472-FC0B-4DFC-A58F-745F95B471CD}" type="presParOf" srcId="{32B9EB42-8DCA-4B61-B1E9-677644EBE19B}" destId="{A550C774-F4DB-4391-9F7C-06A29546D66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2D3F34-AF5D-4313-9CEC-27DD74B1B592}"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n-IN"/>
        </a:p>
      </dgm:t>
    </dgm:pt>
    <dgm:pt modelId="{FF86DD70-3C04-4513-B388-51D6FE6F47C6}">
      <dgm:prSet phldrT="[Text]" custT="1"/>
      <dgm:spPr/>
      <dgm:t>
        <a:bodyPr/>
        <a:lstStyle/>
        <a:p>
          <a:r>
            <a:rPr lang="en-IN" sz="2800" dirty="0" smtClean="0"/>
            <a:t>UWKF</a:t>
          </a:r>
          <a:endParaRPr lang="en-IN" sz="1400" dirty="0" smtClean="0"/>
        </a:p>
      </dgm:t>
    </dgm:pt>
    <dgm:pt modelId="{E48F640F-F732-49EA-A8D5-CCCB1BE9DAE7}" type="parTrans" cxnId="{EB5A28D8-CD02-4FD2-AB17-4D53F6EA230C}">
      <dgm:prSet/>
      <dgm:spPr/>
      <dgm:t>
        <a:bodyPr/>
        <a:lstStyle/>
        <a:p>
          <a:endParaRPr lang="en-IN"/>
        </a:p>
      </dgm:t>
    </dgm:pt>
    <dgm:pt modelId="{51AD2687-4D81-43DA-A698-8979D7C46742}" type="sibTrans" cxnId="{EB5A28D8-CD02-4FD2-AB17-4D53F6EA230C}">
      <dgm:prSet/>
      <dgm:spPr/>
      <dgm:t>
        <a:bodyPr/>
        <a:lstStyle/>
        <a:p>
          <a:endParaRPr lang="en-IN"/>
        </a:p>
      </dgm:t>
    </dgm:pt>
    <dgm:pt modelId="{A1BA00B6-1071-4BB5-9440-F0AF91178430}">
      <dgm:prSet phldrT="[Text]" custT="1"/>
      <dgm:spPr/>
      <dgm:t>
        <a:bodyPr/>
        <a:lstStyle/>
        <a:p>
          <a:r>
            <a:rPr lang="en-IN" sz="1400" dirty="0" smtClean="0"/>
            <a:t>United World Shotokan Karate-do Nominees</a:t>
          </a:r>
        </a:p>
      </dgm:t>
    </dgm:pt>
    <dgm:pt modelId="{75051C45-A9FF-458B-8595-B70518D5C40D}" type="parTrans" cxnId="{FB3C9AAA-092B-498E-81C3-E24FF7232149}">
      <dgm:prSet/>
      <dgm:spPr/>
      <dgm:t>
        <a:bodyPr/>
        <a:lstStyle/>
        <a:p>
          <a:endParaRPr lang="en-IN"/>
        </a:p>
      </dgm:t>
    </dgm:pt>
    <dgm:pt modelId="{ADC0D60C-010D-448D-A4FF-911FD49C1C61}" type="sibTrans" cxnId="{FB3C9AAA-092B-498E-81C3-E24FF7232149}">
      <dgm:prSet/>
      <dgm:spPr/>
      <dgm:t>
        <a:bodyPr/>
        <a:lstStyle/>
        <a:p>
          <a:endParaRPr lang="en-IN"/>
        </a:p>
      </dgm:t>
    </dgm:pt>
    <dgm:pt modelId="{7A72BCC0-FF14-444D-836A-EFF85CFD9215}">
      <dgm:prSet phldrT="[Text]" custT="1"/>
      <dgm:spPr/>
      <dgm:t>
        <a:bodyPr/>
        <a:lstStyle/>
        <a:p>
          <a:r>
            <a:rPr lang="en-IN" sz="1400" dirty="0" smtClean="0"/>
            <a:t>United World </a:t>
          </a:r>
          <a:r>
            <a:rPr lang="en-IN" sz="1400" dirty="0" err="1" smtClean="0"/>
            <a:t>Goju</a:t>
          </a:r>
          <a:r>
            <a:rPr lang="en-IN" sz="1400" dirty="0" smtClean="0"/>
            <a:t> </a:t>
          </a:r>
          <a:r>
            <a:rPr lang="en-IN" sz="1400" dirty="0" err="1" smtClean="0"/>
            <a:t>Ryu</a:t>
          </a:r>
          <a:r>
            <a:rPr lang="en-IN" sz="1400" dirty="0" smtClean="0"/>
            <a:t> Karate-do Nominees</a:t>
          </a:r>
          <a:endParaRPr lang="en-IN" sz="1400" dirty="0"/>
        </a:p>
      </dgm:t>
    </dgm:pt>
    <dgm:pt modelId="{8E28E18D-C45D-4C1D-9D86-EA012168F6D3}" type="parTrans" cxnId="{190E9513-9F59-4667-9314-57B080E35258}">
      <dgm:prSet/>
      <dgm:spPr/>
      <dgm:t>
        <a:bodyPr/>
        <a:lstStyle/>
        <a:p>
          <a:endParaRPr lang="en-IN"/>
        </a:p>
      </dgm:t>
    </dgm:pt>
    <dgm:pt modelId="{AEBF7194-2C6D-4966-9D21-8E5850EB4184}" type="sibTrans" cxnId="{190E9513-9F59-4667-9314-57B080E35258}">
      <dgm:prSet/>
      <dgm:spPr/>
      <dgm:t>
        <a:bodyPr/>
        <a:lstStyle/>
        <a:p>
          <a:endParaRPr lang="en-IN"/>
        </a:p>
      </dgm:t>
    </dgm:pt>
    <dgm:pt modelId="{9E4D3362-1551-4AE6-AD3D-6BE282FF84A5}">
      <dgm:prSet phldrT="[Text]" custT="1"/>
      <dgm:spPr/>
      <dgm:t>
        <a:bodyPr/>
        <a:lstStyle/>
        <a:p>
          <a:r>
            <a:rPr lang="en-IN" sz="1400" dirty="0" smtClean="0"/>
            <a:t>United World </a:t>
          </a:r>
          <a:r>
            <a:rPr lang="en-IN" sz="1400" dirty="0" err="1" smtClean="0"/>
            <a:t>Shito</a:t>
          </a:r>
          <a:r>
            <a:rPr lang="en-IN" sz="1400" dirty="0" smtClean="0"/>
            <a:t> </a:t>
          </a:r>
          <a:r>
            <a:rPr lang="en-IN" sz="1400" dirty="0" err="1" smtClean="0"/>
            <a:t>Ryu</a:t>
          </a:r>
          <a:r>
            <a:rPr lang="en-IN" sz="1400" dirty="0" smtClean="0"/>
            <a:t>  Karate-do Nominees</a:t>
          </a:r>
          <a:endParaRPr lang="en-IN" sz="1200" dirty="0"/>
        </a:p>
      </dgm:t>
    </dgm:pt>
    <dgm:pt modelId="{BC63A416-6C0E-4C0B-B48E-2C69216F7FE7}" type="parTrans" cxnId="{72E71D12-7FB1-4E67-BB8F-0518AB504472}">
      <dgm:prSet/>
      <dgm:spPr/>
      <dgm:t>
        <a:bodyPr/>
        <a:lstStyle/>
        <a:p>
          <a:endParaRPr lang="en-IN"/>
        </a:p>
      </dgm:t>
    </dgm:pt>
    <dgm:pt modelId="{53812211-C6BA-4432-9079-5140884E019D}" type="sibTrans" cxnId="{72E71D12-7FB1-4E67-BB8F-0518AB504472}">
      <dgm:prSet/>
      <dgm:spPr/>
      <dgm:t>
        <a:bodyPr/>
        <a:lstStyle/>
        <a:p>
          <a:endParaRPr lang="en-IN"/>
        </a:p>
      </dgm:t>
    </dgm:pt>
    <dgm:pt modelId="{25EA978E-7DB6-4AE5-A3B9-FE96A70568A3}">
      <dgm:prSet phldrT="[Text]" custT="1"/>
      <dgm:spPr/>
      <dgm:t>
        <a:bodyPr/>
        <a:lstStyle/>
        <a:p>
          <a:r>
            <a:rPr lang="en-IN" sz="1400" dirty="0" smtClean="0"/>
            <a:t>United World </a:t>
          </a:r>
          <a:r>
            <a:rPr lang="en-IN" sz="1400" dirty="0" err="1" smtClean="0"/>
            <a:t>Wado</a:t>
          </a:r>
          <a:r>
            <a:rPr lang="en-IN" sz="1400" dirty="0" smtClean="0"/>
            <a:t> </a:t>
          </a:r>
          <a:r>
            <a:rPr lang="en-IN" sz="1400" dirty="0" err="1" smtClean="0"/>
            <a:t>Ryu</a:t>
          </a:r>
          <a:r>
            <a:rPr lang="en-IN" sz="1400" dirty="0" smtClean="0"/>
            <a:t>  Karate-do Nominees</a:t>
          </a:r>
          <a:endParaRPr lang="en-IN" sz="1400" dirty="0"/>
        </a:p>
      </dgm:t>
    </dgm:pt>
    <dgm:pt modelId="{5279FD37-6570-4746-825B-586EABBEEF38}" type="parTrans" cxnId="{45641F2F-21B8-4E66-98D1-98AFFD02A325}">
      <dgm:prSet/>
      <dgm:spPr/>
      <dgm:t>
        <a:bodyPr/>
        <a:lstStyle/>
        <a:p>
          <a:endParaRPr lang="en-IN"/>
        </a:p>
      </dgm:t>
    </dgm:pt>
    <dgm:pt modelId="{D26104BF-15DF-4C24-95FF-F2117E6F40A1}" type="sibTrans" cxnId="{45641F2F-21B8-4E66-98D1-98AFFD02A325}">
      <dgm:prSet/>
      <dgm:spPr/>
      <dgm:t>
        <a:bodyPr/>
        <a:lstStyle/>
        <a:p>
          <a:endParaRPr lang="en-IN"/>
        </a:p>
      </dgm:t>
    </dgm:pt>
    <dgm:pt modelId="{C1FD8A56-773F-48B9-9863-51E4C5C02A4C}">
      <dgm:prSet phldrT="[Text]" custT="1"/>
      <dgm:spPr/>
      <dgm:t>
        <a:bodyPr/>
        <a:lstStyle/>
        <a:p>
          <a:r>
            <a:rPr lang="en-IN" sz="1400" dirty="0" smtClean="0"/>
            <a:t>United World Contact Karate-do Nominees</a:t>
          </a:r>
          <a:endParaRPr lang="en-IN" sz="1400" dirty="0"/>
        </a:p>
      </dgm:t>
    </dgm:pt>
    <dgm:pt modelId="{AE591850-B5EC-457D-B7EB-530865E9457B}" type="parTrans" cxnId="{58E22829-49B0-4DAD-B197-F3AD6D305B5C}">
      <dgm:prSet/>
      <dgm:spPr/>
      <dgm:t>
        <a:bodyPr/>
        <a:lstStyle/>
        <a:p>
          <a:endParaRPr lang="en-IN"/>
        </a:p>
      </dgm:t>
    </dgm:pt>
    <dgm:pt modelId="{7209953B-BF7D-4FDE-BFF9-1475999950D8}" type="sibTrans" cxnId="{58E22829-49B0-4DAD-B197-F3AD6D305B5C}">
      <dgm:prSet/>
      <dgm:spPr/>
      <dgm:t>
        <a:bodyPr/>
        <a:lstStyle/>
        <a:p>
          <a:endParaRPr lang="en-IN"/>
        </a:p>
      </dgm:t>
    </dgm:pt>
    <dgm:pt modelId="{52834520-D77D-49D9-A436-B78B1CCD2212}" type="pres">
      <dgm:prSet presAssocID="{FB2D3F34-AF5D-4313-9CEC-27DD74B1B592}" presName="mainComposite" presStyleCnt="0">
        <dgm:presLayoutVars>
          <dgm:chPref val="1"/>
          <dgm:dir/>
          <dgm:animOne val="branch"/>
          <dgm:animLvl val="lvl"/>
          <dgm:resizeHandles val="exact"/>
        </dgm:presLayoutVars>
      </dgm:prSet>
      <dgm:spPr/>
      <dgm:t>
        <a:bodyPr/>
        <a:lstStyle/>
        <a:p>
          <a:endParaRPr lang="en-IN"/>
        </a:p>
      </dgm:t>
    </dgm:pt>
    <dgm:pt modelId="{84161718-A08B-4C61-B799-93AA17CA3CF9}" type="pres">
      <dgm:prSet presAssocID="{FB2D3F34-AF5D-4313-9CEC-27DD74B1B592}" presName="hierFlow" presStyleCnt="0"/>
      <dgm:spPr/>
    </dgm:pt>
    <dgm:pt modelId="{F5ACED6B-7903-408E-A9E4-EA4ED0AABC74}" type="pres">
      <dgm:prSet presAssocID="{FB2D3F34-AF5D-4313-9CEC-27DD74B1B592}" presName="hierChild1" presStyleCnt="0">
        <dgm:presLayoutVars>
          <dgm:chPref val="1"/>
          <dgm:animOne val="branch"/>
          <dgm:animLvl val="lvl"/>
        </dgm:presLayoutVars>
      </dgm:prSet>
      <dgm:spPr/>
    </dgm:pt>
    <dgm:pt modelId="{93F558D1-84BA-49B0-AE3E-720CB06D731C}" type="pres">
      <dgm:prSet presAssocID="{FF86DD70-3C04-4513-B388-51D6FE6F47C6}" presName="Name14" presStyleCnt="0"/>
      <dgm:spPr/>
    </dgm:pt>
    <dgm:pt modelId="{F7E1F39E-DE7E-474A-A59D-CE31A0AF02E2}" type="pres">
      <dgm:prSet presAssocID="{FF86DD70-3C04-4513-B388-51D6FE6F47C6}" presName="level1Shape" presStyleLbl="node0" presStyleIdx="0" presStyleCnt="1" custScaleX="124541">
        <dgm:presLayoutVars>
          <dgm:chPref val="3"/>
        </dgm:presLayoutVars>
      </dgm:prSet>
      <dgm:spPr/>
      <dgm:t>
        <a:bodyPr/>
        <a:lstStyle/>
        <a:p>
          <a:endParaRPr lang="en-IN"/>
        </a:p>
      </dgm:t>
    </dgm:pt>
    <dgm:pt modelId="{624F652F-1C0C-433D-98E1-966EA3F4D43C}" type="pres">
      <dgm:prSet presAssocID="{FF86DD70-3C04-4513-B388-51D6FE6F47C6}" presName="hierChild2" presStyleCnt="0"/>
      <dgm:spPr/>
    </dgm:pt>
    <dgm:pt modelId="{AA072598-4B9B-445E-A290-96AB815B2B6E}" type="pres">
      <dgm:prSet presAssocID="{75051C45-A9FF-458B-8595-B70518D5C40D}" presName="Name19" presStyleLbl="parChTrans1D2" presStyleIdx="0" presStyleCnt="5"/>
      <dgm:spPr/>
      <dgm:t>
        <a:bodyPr/>
        <a:lstStyle/>
        <a:p>
          <a:endParaRPr lang="en-IN"/>
        </a:p>
      </dgm:t>
    </dgm:pt>
    <dgm:pt modelId="{0A3461D5-3B43-4DCF-ADD9-6EAB9AAC8C46}" type="pres">
      <dgm:prSet presAssocID="{A1BA00B6-1071-4BB5-9440-F0AF91178430}" presName="Name21" presStyleCnt="0"/>
      <dgm:spPr/>
    </dgm:pt>
    <dgm:pt modelId="{9D1F3D6A-70E6-4DEF-92FD-4E653BBF4BF9}" type="pres">
      <dgm:prSet presAssocID="{A1BA00B6-1071-4BB5-9440-F0AF91178430}" presName="level2Shape" presStyleLbl="node2" presStyleIdx="0" presStyleCnt="5"/>
      <dgm:spPr/>
      <dgm:t>
        <a:bodyPr/>
        <a:lstStyle/>
        <a:p>
          <a:endParaRPr lang="en-IN"/>
        </a:p>
      </dgm:t>
    </dgm:pt>
    <dgm:pt modelId="{270635DE-10B5-4AAA-B8EC-90850BA0B6F8}" type="pres">
      <dgm:prSet presAssocID="{A1BA00B6-1071-4BB5-9440-F0AF91178430}" presName="hierChild3" presStyleCnt="0"/>
      <dgm:spPr/>
    </dgm:pt>
    <dgm:pt modelId="{8D0F8886-8B2E-4C21-A07A-046EAC02D452}" type="pres">
      <dgm:prSet presAssocID="{8E28E18D-C45D-4C1D-9D86-EA012168F6D3}" presName="Name19" presStyleLbl="parChTrans1D2" presStyleIdx="1" presStyleCnt="5"/>
      <dgm:spPr/>
      <dgm:t>
        <a:bodyPr/>
        <a:lstStyle/>
        <a:p>
          <a:endParaRPr lang="en-IN"/>
        </a:p>
      </dgm:t>
    </dgm:pt>
    <dgm:pt modelId="{28B8D7CB-7767-4D53-A5C3-88A0DE671B4E}" type="pres">
      <dgm:prSet presAssocID="{7A72BCC0-FF14-444D-836A-EFF85CFD9215}" presName="Name21" presStyleCnt="0"/>
      <dgm:spPr/>
    </dgm:pt>
    <dgm:pt modelId="{6B03D666-61CF-42D3-9B4A-B5C21E9386E4}" type="pres">
      <dgm:prSet presAssocID="{7A72BCC0-FF14-444D-836A-EFF85CFD9215}" presName="level2Shape" presStyleLbl="node2" presStyleIdx="1" presStyleCnt="5"/>
      <dgm:spPr/>
      <dgm:t>
        <a:bodyPr/>
        <a:lstStyle/>
        <a:p>
          <a:endParaRPr lang="en-IN"/>
        </a:p>
      </dgm:t>
    </dgm:pt>
    <dgm:pt modelId="{3A53E4B1-B56D-4F8C-8760-4FBA6BD30CD1}" type="pres">
      <dgm:prSet presAssocID="{7A72BCC0-FF14-444D-836A-EFF85CFD9215}" presName="hierChild3" presStyleCnt="0"/>
      <dgm:spPr/>
    </dgm:pt>
    <dgm:pt modelId="{2B9574DA-D48C-4023-852A-C38A6C979733}" type="pres">
      <dgm:prSet presAssocID="{BC63A416-6C0E-4C0B-B48E-2C69216F7FE7}" presName="Name19" presStyleLbl="parChTrans1D2" presStyleIdx="2" presStyleCnt="5"/>
      <dgm:spPr/>
      <dgm:t>
        <a:bodyPr/>
        <a:lstStyle/>
        <a:p>
          <a:endParaRPr lang="en-IN"/>
        </a:p>
      </dgm:t>
    </dgm:pt>
    <dgm:pt modelId="{8C0F783E-75E3-4967-AEDB-2FD1BF969448}" type="pres">
      <dgm:prSet presAssocID="{9E4D3362-1551-4AE6-AD3D-6BE282FF84A5}" presName="Name21" presStyleCnt="0"/>
      <dgm:spPr/>
    </dgm:pt>
    <dgm:pt modelId="{69D6E033-8025-4850-BBA8-27867B9B49EC}" type="pres">
      <dgm:prSet presAssocID="{9E4D3362-1551-4AE6-AD3D-6BE282FF84A5}" presName="level2Shape" presStyleLbl="node2" presStyleIdx="2" presStyleCnt="5"/>
      <dgm:spPr/>
      <dgm:t>
        <a:bodyPr/>
        <a:lstStyle/>
        <a:p>
          <a:endParaRPr lang="en-IN"/>
        </a:p>
      </dgm:t>
    </dgm:pt>
    <dgm:pt modelId="{78102081-B2FA-4848-A75E-02A9827EFAE5}" type="pres">
      <dgm:prSet presAssocID="{9E4D3362-1551-4AE6-AD3D-6BE282FF84A5}" presName="hierChild3" presStyleCnt="0"/>
      <dgm:spPr/>
    </dgm:pt>
    <dgm:pt modelId="{18D90538-E247-4609-AFDE-D33B97869728}" type="pres">
      <dgm:prSet presAssocID="{5279FD37-6570-4746-825B-586EABBEEF38}" presName="Name19" presStyleLbl="parChTrans1D2" presStyleIdx="3" presStyleCnt="5"/>
      <dgm:spPr/>
      <dgm:t>
        <a:bodyPr/>
        <a:lstStyle/>
        <a:p>
          <a:endParaRPr lang="en-IN"/>
        </a:p>
      </dgm:t>
    </dgm:pt>
    <dgm:pt modelId="{7102F42A-8DDC-40EC-9D7D-9CF6448C4729}" type="pres">
      <dgm:prSet presAssocID="{25EA978E-7DB6-4AE5-A3B9-FE96A70568A3}" presName="Name21" presStyleCnt="0"/>
      <dgm:spPr/>
    </dgm:pt>
    <dgm:pt modelId="{8117F523-17CF-4C35-9C53-E76645A37B6E}" type="pres">
      <dgm:prSet presAssocID="{25EA978E-7DB6-4AE5-A3B9-FE96A70568A3}" presName="level2Shape" presStyleLbl="node2" presStyleIdx="3" presStyleCnt="5"/>
      <dgm:spPr/>
      <dgm:t>
        <a:bodyPr/>
        <a:lstStyle/>
        <a:p>
          <a:endParaRPr lang="en-IN"/>
        </a:p>
      </dgm:t>
    </dgm:pt>
    <dgm:pt modelId="{58C820E2-0C03-4321-8B87-0A42609F1EF9}" type="pres">
      <dgm:prSet presAssocID="{25EA978E-7DB6-4AE5-A3B9-FE96A70568A3}" presName="hierChild3" presStyleCnt="0"/>
      <dgm:spPr/>
    </dgm:pt>
    <dgm:pt modelId="{C89349FF-607C-4172-9CC4-0F315492F33C}" type="pres">
      <dgm:prSet presAssocID="{AE591850-B5EC-457D-B7EB-530865E9457B}" presName="Name19" presStyleLbl="parChTrans1D2" presStyleIdx="4" presStyleCnt="5"/>
      <dgm:spPr/>
      <dgm:t>
        <a:bodyPr/>
        <a:lstStyle/>
        <a:p>
          <a:endParaRPr lang="en-IN"/>
        </a:p>
      </dgm:t>
    </dgm:pt>
    <dgm:pt modelId="{EF9B2175-AC61-43C1-A25F-6508802284A6}" type="pres">
      <dgm:prSet presAssocID="{C1FD8A56-773F-48B9-9863-51E4C5C02A4C}" presName="Name21" presStyleCnt="0"/>
      <dgm:spPr/>
    </dgm:pt>
    <dgm:pt modelId="{05494A08-1FD9-49ED-B0D9-98BC6384E697}" type="pres">
      <dgm:prSet presAssocID="{C1FD8A56-773F-48B9-9863-51E4C5C02A4C}" presName="level2Shape" presStyleLbl="node2" presStyleIdx="4" presStyleCnt="5"/>
      <dgm:spPr/>
      <dgm:t>
        <a:bodyPr/>
        <a:lstStyle/>
        <a:p>
          <a:endParaRPr lang="en-IN"/>
        </a:p>
      </dgm:t>
    </dgm:pt>
    <dgm:pt modelId="{E28A712C-6B6A-464C-AE4F-B76F68E0350C}" type="pres">
      <dgm:prSet presAssocID="{C1FD8A56-773F-48B9-9863-51E4C5C02A4C}" presName="hierChild3" presStyleCnt="0"/>
      <dgm:spPr/>
    </dgm:pt>
    <dgm:pt modelId="{896F4147-7CCF-4770-B606-72BC7870B809}" type="pres">
      <dgm:prSet presAssocID="{FB2D3F34-AF5D-4313-9CEC-27DD74B1B592}" presName="bgShapesFlow" presStyleCnt="0"/>
      <dgm:spPr/>
    </dgm:pt>
  </dgm:ptLst>
  <dgm:cxnLst>
    <dgm:cxn modelId="{45641F2F-21B8-4E66-98D1-98AFFD02A325}" srcId="{FF86DD70-3C04-4513-B388-51D6FE6F47C6}" destId="{25EA978E-7DB6-4AE5-A3B9-FE96A70568A3}" srcOrd="3" destOrd="0" parTransId="{5279FD37-6570-4746-825B-586EABBEEF38}" sibTransId="{D26104BF-15DF-4C24-95FF-F2117E6F40A1}"/>
    <dgm:cxn modelId="{EB5A28D8-CD02-4FD2-AB17-4D53F6EA230C}" srcId="{FB2D3F34-AF5D-4313-9CEC-27DD74B1B592}" destId="{FF86DD70-3C04-4513-B388-51D6FE6F47C6}" srcOrd="0" destOrd="0" parTransId="{E48F640F-F732-49EA-A8D5-CCCB1BE9DAE7}" sibTransId="{51AD2687-4D81-43DA-A698-8979D7C46742}"/>
    <dgm:cxn modelId="{BE53DF63-EFBE-4315-9343-CA989BCBEAFC}" type="presOf" srcId="{9E4D3362-1551-4AE6-AD3D-6BE282FF84A5}" destId="{69D6E033-8025-4850-BBA8-27867B9B49EC}" srcOrd="0" destOrd="0" presId="urn:microsoft.com/office/officeart/2005/8/layout/hierarchy6"/>
    <dgm:cxn modelId="{C80374F6-7845-43E5-B452-47EDC5031C46}" type="presOf" srcId="{8E28E18D-C45D-4C1D-9D86-EA012168F6D3}" destId="{8D0F8886-8B2E-4C21-A07A-046EAC02D452}" srcOrd="0" destOrd="0" presId="urn:microsoft.com/office/officeart/2005/8/layout/hierarchy6"/>
    <dgm:cxn modelId="{498115AC-9FE7-4450-8CA0-1382416F3D6F}" type="presOf" srcId="{5279FD37-6570-4746-825B-586EABBEEF38}" destId="{18D90538-E247-4609-AFDE-D33B97869728}" srcOrd="0" destOrd="0" presId="urn:microsoft.com/office/officeart/2005/8/layout/hierarchy6"/>
    <dgm:cxn modelId="{FB3C9AAA-092B-498E-81C3-E24FF7232149}" srcId="{FF86DD70-3C04-4513-B388-51D6FE6F47C6}" destId="{A1BA00B6-1071-4BB5-9440-F0AF91178430}" srcOrd="0" destOrd="0" parTransId="{75051C45-A9FF-458B-8595-B70518D5C40D}" sibTransId="{ADC0D60C-010D-448D-A4FF-911FD49C1C61}"/>
    <dgm:cxn modelId="{58E22829-49B0-4DAD-B197-F3AD6D305B5C}" srcId="{FF86DD70-3C04-4513-B388-51D6FE6F47C6}" destId="{C1FD8A56-773F-48B9-9863-51E4C5C02A4C}" srcOrd="4" destOrd="0" parTransId="{AE591850-B5EC-457D-B7EB-530865E9457B}" sibTransId="{7209953B-BF7D-4FDE-BFF9-1475999950D8}"/>
    <dgm:cxn modelId="{68358A2A-FAA4-4BB2-91BF-117528E286C9}" type="presOf" srcId="{25EA978E-7DB6-4AE5-A3B9-FE96A70568A3}" destId="{8117F523-17CF-4C35-9C53-E76645A37B6E}" srcOrd="0" destOrd="0" presId="urn:microsoft.com/office/officeart/2005/8/layout/hierarchy6"/>
    <dgm:cxn modelId="{190E9513-9F59-4667-9314-57B080E35258}" srcId="{FF86DD70-3C04-4513-B388-51D6FE6F47C6}" destId="{7A72BCC0-FF14-444D-836A-EFF85CFD9215}" srcOrd="1" destOrd="0" parTransId="{8E28E18D-C45D-4C1D-9D86-EA012168F6D3}" sibTransId="{AEBF7194-2C6D-4966-9D21-8E5850EB4184}"/>
    <dgm:cxn modelId="{62693617-6443-4B78-9F59-8CB38F9D7EE4}" type="presOf" srcId="{BC63A416-6C0E-4C0B-B48E-2C69216F7FE7}" destId="{2B9574DA-D48C-4023-852A-C38A6C979733}" srcOrd="0" destOrd="0" presId="urn:microsoft.com/office/officeart/2005/8/layout/hierarchy6"/>
    <dgm:cxn modelId="{D9C8135D-D9E3-480F-AB74-1FE9324B1959}" type="presOf" srcId="{A1BA00B6-1071-4BB5-9440-F0AF91178430}" destId="{9D1F3D6A-70E6-4DEF-92FD-4E653BBF4BF9}" srcOrd="0" destOrd="0" presId="urn:microsoft.com/office/officeart/2005/8/layout/hierarchy6"/>
    <dgm:cxn modelId="{E934BA1F-EB58-4C98-A8C8-62D56550E83F}" type="presOf" srcId="{7A72BCC0-FF14-444D-836A-EFF85CFD9215}" destId="{6B03D666-61CF-42D3-9B4A-B5C21E9386E4}" srcOrd="0" destOrd="0" presId="urn:microsoft.com/office/officeart/2005/8/layout/hierarchy6"/>
    <dgm:cxn modelId="{3F5076F0-4653-46E0-86EB-86FF004800B5}" type="presOf" srcId="{FF86DD70-3C04-4513-B388-51D6FE6F47C6}" destId="{F7E1F39E-DE7E-474A-A59D-CE31A0AF02E2}" srcOrd="0" destOrd="0" presId="urn:microsoft.com/office/officeart/2005/8/layout/hierarchy6"/>
    <dgm:cxn modelId="{72E71D12-7FB1-4E67-BB8F-0518AB504472}" srcId="{FF86DD70-3C04-4513-B388-51D6FE6F47C6}" destId="{9E4D3362-1551-4AE6-AD3D-6BE282FF84A5}" srcOrd="2" destOrd="0" parTransId="{BC63A416-6C0E-4C0B-B48E-2C69216F7FE7}" sibTransId="{53812211-C6BA-4432-9079-5140884E019D}"/>
    <dgm:cxn modelId="{F518243F-7880-4DAC-9DFE-D69D76DF033D}" type="presOf" srcId="{FB2D3F34-AF5D-4313-9CEC-27DD74B1B592}" destId="{52834520-D77D-49D9-A436-B78B1CCD2212}" srcOrd="0" destOrd="0" presId="urn:microsoft.com/office/officeart/2005/8/layout/hierarchy6"/>
    <dgm:cxn modelId="{9F8EEFE6-1372-4A80-A7EE-25045C698888}" type="presOf" srcId="{C1FD8A56-773F-48B9-9863-51E4C5C02A4C}" destId="{05494A08-1FD9-49ED-B0D9-98BC6384E697}" srcOrd="0" destOrd="0" presId="urn:microsoft.com/office/officeart/2005/8/layout/hierarchy6"/>
    <dgm:cxn modelId="{CB8C9BEA-C019-4A4E-A82A-37BE2C57F738}" type="presOf" srcId="{75051C45-A9FF-458B-8595-B70518D5C40D}" destId="{AA072598-4B9B-445E-A290-96AB815B2B6E}" srcOrd="0" destOrd="0" presId="urn:microsoft.com/office/officeart/2005/8/layout/hierarchy6"/>
    <dgm:cxn modelId="{A46EDC05-8A4E-4FF2-9D16-620C64E84A2B}" type="presOf" srcId="{AE591850-B5EC-457D-B7EB-530865E9457B}" destId="{C89349FF-607C-4172-9CC4-0F315492F33C}" srcOrd="0" destOrd="0" presId="urn:microsoft.com/office/officeart/2005/8/layout/hierarchy6"/>
    <dgm:cxn modelId="{77429D22-77C2-4448-8D0F-40072883ED2B}" type="presParOf" srcId="{52834520-D77D-49D9-A436-B78B1CCD2212}" destId="{84161718-A08B-4C61-B799-93AA17CA3CF9}" srcOrd="0" destOrd="0" presId="urn:microsoft.com/office/officeart/2005/8/layout/hierarchy6"/>
    <dgm:cxn modelId="{E0AA88C2-6CEA-4991-86FE-F8B057985679}" type="presParOf" srcId="{84161718-A08B-4C61-B799-93AA17CA3CF9}" destId="{F5ACED6B-7903-408E-A9E4-EA4ED0AABC74}" srcOrd="0" destOrd="0" presId="urn:microsoft.com/office/officeart/2005/8/layout/hierarchy6"/>
    <dgm:cxn modelId="{EDF8C6F1-D047-4AFB-B2DC-F7736EB12423}" type="presParOf" srcId="{F5ACED6B-7903-408E-A9E4-EA4ED0AABC74}" destId="{93F558D1-84BA-49B0-AE3E-720CB06D731C}" srcOrd="0" destOrd="0" presId="urn:microsoft.com/office/officeart/2005/8/layout/hierarchy6"/>
    <dgm:cxn modelId="{23FD59CC-581B-44FD-BA4D-0DD35CCC43D6}" type="presParOf" srcId="{93F558D1-84BA-49B0-AE3E-720CB06D731C}" destId="{F7E1F39E-DE7E-474A-A59D-CE31A0AF02E2}" srcOrd="0" destOrd="0" presId="urn:microsoft.com/office/officeart/2005/8/layout/hierarchy6"/>
    <dgm:cxn modelId="{6BED3263-0076-4948-93FD-FAB69A91AE59}" type="presParOf" srcId="{93F558D1-84BA-49B0-AE3E-720CB06D731C}" destId="{624F652F-1C0C-433D-98E1-966EA3F4D43C}" srcOrd="1" destOrd="0" presId="urn:microsoft.com/office/officeart/2005/8/layout/hierarchy6"/>
    <dgm:cxn modelId="{3BC1DD6C-139E-412D-AF29-DF72872C0850}" type="presParOf" srcId="{624F652F-1C0C-433D-98E1-966EA3F4D43C}" destId="{AA072598-4B9B-445E-A290-96AB815B2B6E}" srcOrd="0" destOrd="0" presId="urn:microsoft.com/office/officeart/2005/8/layout/hierarchy6"/>
    <dgm:cxn modelId="{7262664F-1DF5-4D3D-A47E-20AD01CEF4C5}" type="presParOf" srcId="{624F652F-1C0C-433D-98E1-966EA3F4D43C}" destId="{0A3461D5-3B43-4DCF-ADD9-6EAB9AAC8C46}" srcOrd="1" destOrd="0" presId="urn:microsoft.com/office/officeart/2005/8/layout/hierarchy6"/>
    <dgm:cxn modelId="{71E69676-8C9A-476B-857A-262BDA860567}" type="presParOf" srcId="{0A3461D5-3B43-4DCF-ADD9-6EAB9AAC8C46}" destId="{9D1F3D6A-70E6-4DEF-92FD-4E653BBF4BF9}" srcOrd="0" destOrd="0" presId="urn:microsoft.com/office/officeart/2005/8/layout/hierarchy6"/>
    <dgm:cxn modelId="{F010BEFD-2A05-4DFB-A13D-F15900E7C7B0}" type="presParOf" srcId="{0A3461D5-3B43-4DCF-ADD9-6EAB9AAC8C46}" destId="{270635DE-10B5-4AAA-B8EC-90850BA0B6F8}" srcOrd="1" destOrd="0" presId="urn:microsoft.com/office/officeart/2005/8/layout/hierarchy6"/>
    <dgm:cxn modelId="{F1B7ACDF-754A-4320-ABAD-B06702909B05}" type="presParOf" srcId="{624F652F-1C0C-433D-98E1-966EA3F4D43C}" destId="{8D0F8886-8B2E-4C21-A07A-046EAC02D452}" srcOrd="2" destOrd="0" presId="urn:microsoft.com/office/officeart/2005/8/layout/hierarchy6"/>
    <dgm:cxn modelId="{8A9BE5B7-2AA8-49BF-8710-B4526E7AD7A5}" type="presParOf" srcId="{624F652F-1C0C-433D-98E1-966EA3F4D43C}" destId="{28B8D7CB-7767-4D53-A5C3-88A0DE671B4E}" srcOrd="3" destOrd="0" presId="urn:microsoft.com/office/officeart/2005/8/layout/hierarchy6"/>
    <dgm:cxn modelId="{3F2B7B34-3AE1-42C4-A13D-2C57BD17BA34}" type="presParOf" srcId="{28B8D7CB-7767-4D53-A5C3-88A0DE671B4E}" destId="{6B03D666-61CF-42D3-9B4A-B5C21E9386E4}" srcOrd="0" destOrd="0" presId="urn:microsoft.com/office/officeart/2005/8/layout/hierarchy6"/>
    <dgm:cxn modelId="{5405A594-24F0-4238-94F7-6E5403A721B6}" type="presParOf" srcId="{28B8D7CB-7767-4D53-A5C3-88A0DE671B4E}" destId="{3A53E4B1-B56D-4F8C-8760-4FBA6BD30CD1}" srcOrd="1" destOrd="0" presId="urn:microsoft.com/office/officeart/2005/8/layout/hierarchy6"/>
    <dgm:cxn modelId="{A57B6445-C016-4A29-93F8-3DB96B6A5C6A}" type="presParOf" srcId="{624F652F-1C0C-433D-98E1-966EA3F4D43C}" destId="{2B9574DA-D48C-4023-852A-C38A6C979733}" srcOrd="4" destOrd="0" presId="urn:microsoft.com/office/officeart/2005/8/layout/hierarchy6"/>
    <dgm:cxn modelId="{2366E961-2153-4C05-B76F-5E3F646D8C42}" type="presParOf" srcId="{624F652F-1C0C-433D-98E1-966EA3F4D43C}" destId="{8C0F783E-75E3-4967-AEDB-2FD1BF969448}" srcOrd="5" destOrd="0" presId="urn:microsoft.com/office/officeart/2005/8/layout/hierarchy6"/>
    <dgm:cxn modelId="{DF9B4B12-50C5-4EC6-9F4B-8B748F7FC279}" type="presParOf" srcId="{8C0F783E-75E3-4967-AEDB-2FD1BF969448}" destId="{69D6E033-8025-4850-BBA8-27867B9B49EC}" srcOrd="0" destOrd="0" presId="urn:microsoft.com/office/officeart/2005/8/layout/hierarchy6"/>
    <dgm:cxn modelId="{18D7EC83-35F5-458E-A1C3-795B2818122F}" type="presParOf" srcId="{8C0F783E-75E3-4967-AEDB-2FD1BF969448}" destId="{78102081-B2FA-4848-A75E-02A9827EFAE5}" srcOrd="1" destOrd="0" presId="urn:microsoft.com/office/officeart/2005/8/layout/hierarchy6"/>
    <dgm:cxn modelId="{51E43491-80AD-4539-970D-3731BD5F751F}" type="presParOf" srcId="{624F652F-1C0C-433D-98E1-966EA3F4D43C}" destId="{18D90538-E247-4609-AFDE-D33B97869728}" srcOrd="6" destOrd="0" presId="urn:microsoft.com/office/officeart/2005/8/layout/hierarchy6"/>
    <dgm:cxn modelId="{17B77E82-9D4E-4C4D-BA31-88CD8182C0F1}" type="presParOf" srcId="{624F652F-1C0C-433D-98E1-966EA3F4D43C}" destId="{7102F42A-8DDC-40EC-9D7D-9CF6448C4729}" srcOrd="7" destOrd="0" presId="urn:microsoft.com/office/officeart/2005/8/layout/hierarchy6"/>
    <dgm:cxn modelId="{0F109917-5D03-47DA-B735-EFD82661CC57}" type="presParOf" srcId="{7102F42A-8DDC-40EC-9D7D-9CF6448C4729}" destId="{8117F523-17CF-4C35-9C53-E76645A37B6E}" srcOrd="0" destOrd="0" presId="urn:microsoft.com/office/officeart/2005/8/layout/hierarchy6"/>
    <dgm:cxn modelId="{0FA8A747-8BF5-4E32-814B-749DB07BAD85}" type="presParOf" srcId="{7102F42A-8DDC-40EC-9D7D-9CF6448C4729}" destId="{58C820E2-0C03-4321-8B87-0A42609F1EF9}" srcOrd="1" destOrd="0" presId="urn:microsoft.com/office/officeart/2005/8/layout/hierarchy6"/>
    <dgm:cxn modelId="{EDBDECCB-B746-4676-B263-4358EA0F802A}" type="presParOf" srcId="{624F652F-1C0C-433D-98E1-966EA3F4D43C}" destId="{C89349FF-607C-4172-9CC4-0F315492F33C}" srcOrd="8" destOrd="0" presId="urn:microsoft.com/office/officeart/2005/8/layout/hierarchy6"/>
    <dgm:cxn modelId="{51A17EAF-F911-4950-ABE9-5CE5DAC66076}" type="presParOf" srcId="{624F652F-1C0C-433D-98E1-966EA3F4D43C}" destId="{EF9B2175-AC61-43C1-A25F-6508802284A6}" srcOrd="9" destOrd="0" presId="urn:microsoft.com/office/officeart/2005/8/layout/hierarchy6"/>
    <dgm:cxn modelId="{6AAA121D-C0CD-487A-9A01-96E604A5B69A}" type="presParOf" srcId="{EF9B2175-AC61-43C1-A25F-6508802284A6}" destId="{05494A08-1FD9-49ED-B0D9-98BC6384E697}" srcOrd="0" destOrd="0" presId="urn:microsoft.com/office/officeart/2005/8/layout/hierarchy6"/>
    <dgm:cxn modelId="{66A92D5F-C01B-4107-AB6D-3E481746F87D}" type="presParOf" srcId="{EF9B2175-AC61-43C1-A25F-6508802284A6}" destId="{E28A712C-6B6A-464C-AE4F-B76F68E0350C}" srcOrd="1" destOrd="0" presId="urn:microsoft.com/office/officeart/2005/8/layout/hierarchy6"/>
    <dgm:cxn modelId="{6F46402B-57BC-4610-9630-6FF45C285801}" type="presParOf" srcId="{52834520-D77D-49D9-A436-B78B1CCD2212}" destId="{896F4147-7CCF-4770-B606-72BC7870B80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D3F34-AF5D-4313-9CEC-27DD74B1B592}"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IN"/>
        </a:p>
      </dgm:t>
    </dgm:pt>
    <dgm:pt modelId="{FF86DD70-3C04-4513-B388-51D6FE6F47C6}">
      <dgm:prSet phldrT="[Text]" custT="1"/>
      <dgm:spPr/>
      <dgm:t>
        <a:bodyPr/>
        <a:lstStyle/>
        <a:p>
          <a:endParaRPr lang="en-IN" sz="3200" dirty="0" smtClean="0"/>
        </a:p>
      </dgm:t>
    </dgm:pt>
    <dgm:pt modelId="{E48F640F-F732-49EA-A8D5-CCCB1BE9DAE7}" type="parTrans" cxnId="{EB5A28D8-CD02-4FD2-AB17-4D53F6EA230C}">
      <dgm:prSet/>
      <dgm:spPr/>
      <dgm:t>
        <a:bodyPr/>
        <a:lstStyle/>
        <a:p>
          <a:endParaRPr lang="en-IN"/>
        </a:p>
      </dgm:t>
    </dgm:pt>
    <dgm:pt modelId="{51AD2687-4D81-43DA-A698-8979D7C46742}" type="sibTrans" cxnId="{EB5A28D8-CD02-4FD2-AB17-4D53F6EA230C}">
      <dgm:prSet/>
      <dgm:spPr/>
      <dgm:t>
        <a:bodyPr/>
        <a:lstStyle/>
        <a:p>
          <a:endParaRPr lang="en-IN"/>
        </a:p>
      </dgm:t>
    </dgm:pt>
    <dgm:pt modelId="{A1BA00B6-1071-4BB5-9440-F0AF91178430}">
      <dgm:prSet phldrT="[Text]" custT="1"/>
      <dgm:spPr/>
      <dgm:t>
        <a:bodyPr/>
        <a:lstStyle/>
        <a:p>
          <a:r>
            <a:rPr lang="en-IN" sz="1600" b="1" dirty="0" smtClean="0"/>
            <a:t>ASOIF</a:t>
          </a:r>
        </a:p>
        <a:p>
          <a:r>
            <a:rPr lang="en-IN" sz="1000" dirty="0" smtClean="0"/>
            <a:t>Association of Summer Olympics International Federations</a:t>
          </a:r>
          <a:endParaRPr lang="en-IN" sz="900" dirty="0"/>
        </a:p>
      </dgm:t>
    </dgm:pt>
    <dgm:pt modelId="{75051C45-A9FF-458B-8595-B70518D5C40D}" type="parTrans" cxnId="{FB3C9AAA-092B-498E-81C3-E24FF7232149}">
      <dgm:prSet/>
      <dgm:spPr/>
      <dgm:t>
        <a:bodyPr/>
        <a:lstStyle/>
        <a:p>
          <a:endParaRPr lang="en-IN"/>
        </a:p>
      </dgm:t>
    </dgm:pt>
    <dgm:pt modelId="{ADC0D60C-010D-448D-A4FF-911FD49C1C61}" type="sibTrans" cxnId="{FB3C9AAA-092B-498E-81C3-E24FF7232149}">
      <dgm:prSet/>
      <dgm:spPr/>
      <dgm:t>
        <a:bodyPr/>
        <a:lstStyle/>
        <a:p>
          <a:endParaRPr lang="en-IN"/>
        </a:p>
      </dgm:t>
    </dgm:pt>
    <dgm:pt modelId="{7A72BCC0-FF14-444D-836A-EFF85CFD9215}">
      <dgm:prSet phldrT="[Text]" custT="1"/>
      <dgm:spPr/>
      <dgm:t>
        <a:bodyPr/>
        <a:lstStyle/>
        <a:p>
          <a:r>
            <a:rPr lang="en-IN" sz="1600" b="1" dirty="0" smtClean="0"/>
            <a:t>AIOWF</a:t>
          </a:r>
        </a:p>
        <a:p>
          <a:r>
            <a:rPr lang="en-IN" sz="1000" dirty="0" smtClean="0"/>
            <a:t>Association of International Olympics Winter Sports Federations</a:t>
          </a:r>
          <a:endParaRPr lang="en-IN" sz="1000" dirty="0"/>
        </a:p>
      </dgm:t>
    </dgm:pt>
    <dgm:pt modelId="{8E28E18D-C45D-4C1D-9D86-EA012168F6D3}" type="parTrans" cxnId="{190E9513-9F59-4667-9314-57B080E35258}">
      <dgm:prSet/>
      <dgm:spPr/>
      <dgm:t>
        <a:bodyPr/>
        <a:lstStyle/>
        <a:p>
          <a:endParaRPr lang="en-IN"/>
        </a:p>
      </dgm:t>
    </dgm:pt>
    <dgm:pt modelId="{AEBF7194-2C6D-4966-9D21-8E5850EB4184}" type="sibTrans" cxnId="{190E9513-9F59-4667-9314-57B080E35258}">
      <dgm:prSet/>
      <dgm:spPr/>
      <dgm:t>
        <a:bodyPr/>
        <a:lstStyle/>
        <a:p>
          <a:endParaRPr lang="en-IN"/>
        </a:p>
      </dgm:t>
    </dgm:pt>
    <dgm:pt modelId="{9E4D3362-1551-4AE6-AD3D-6BE282FF84A5}">
      <dgm:prSet phldrT="[Text]" custT="1"/>
      <dgm:spPr/>
      <dgm:t>
        <a:bodyPr/>
        <a:lstStyle/>
        <a:p>
          <a:r>
            <a:rPr lang="en-IN" sz="1600" b="1" dirty="0" smtClean="0"/>
            <a:t>ARISF</a:t>
          </a:r>
        </a:p>
        <a:p>
          <a:r>
            <a:rPr lang="en-IN" sz="1000" dirty="0" smtClean="0"/>
            <a:t>Association of Recognised International Sports Federations</a:t>
          </a:r>
          <a:endParaRPr lang="en-IN" sz="900" dirty="0"/>
        </a:p>
      </dgm:t>
    </dgm:pt>
    <dgm:pt modelId="{BC63A416-6C0E-4C0B-B48E-2C69216F7FE7}" type="parTrans" cxnId="{72E71D12-7FB1-4E67-BB8F-0518AB504472}">
      <dgm:prSet/>
      <dgm:spPr/>
      <dgm:t>
        <a:bodyPr/>
        <a:lstStyle/>
        <a:p>
          <a:endParaRPr lang="en-IN"/>
        </a:p>
      </dgm:t>
    </dgm:pt>
    <dgm:pt modelId="{53812211-C6BA-4432-9079-5140884E019D}" type="sibTrans" cxnId="{72E71D12-7FB1-4E67-BB8F-0518AB504472}">
      <dgm:prSet/>
      <dgm:spPr/>
      <dgm:t>
        <a:bodyPr/>
        <a:lstStyle/>
        <a:p>
          <a:endParaRPr lang="en-IN"/>
        </a:p>
      </dgm:t>
    </dgm:pt>
    <dgm:pt modelId="{25EA978E-7DB6-4AE5-A3B9-FE96A70568A3}">
      <dgm:prSet phldrT="[Text]" custT="1"/>
      <dgm:spPr/>
      <dgm:t>
        <a:bodyPr/>
        <a:lstStyle/>
        <a:p>
          <a:r>
            <a:rPr lang="en-IN" sz="1600" b="1" dirty="0" smtClean="0"/>
            <a:t>AIMS</a:t>
          </a:r>
        </a:p>
        <a:p>
          <a:r>
            <a:rPr lang="en-IN" sz="1100" dirty="0" smtClean="0"/>
            <a:t>Alliance of Recognised Independent Members</a:t>
          </a:r>
          <a:endParaRPr lang="en-IN" sz="1100" dirty="0"/>
        </a:p>
      </dgm:t>
    </dgm:pt>
    <dgm:pt modelId="{5279FD37-6570-4746-825B-586EABBEEF38}" type="parTrans" cxnId="{45641F2F-21B8-4E66-98D1-98AFFD02A325}">
      <dgm:prSet/>
      <dgm:spPr/>
      <dgm:t>
        <a:bodyPr/>
        <a:lstStyle/>
        <a:p>
          <a:endParaRPr lang="en-IN"/>
        </a:p>
      </dgm:t>
    </dgm:pt>
    <dgm:pt modelId="{D26104BF-15DF-4C24-95FF-F2117E6F40A1}" type="sibTrans" cxnId="{45641F2F-21B8-4E66-98D1-98AFFD02A325}">
      <dgm:prSet/>
      <dgm:spPr/>
      <dgm:t>
        <a:bodyPr/>
        <a:lstStyle/>
        <a:p>
          <a:endParaRPr lang="en-IN"/>
        </a:p>
      </dgm:t>
    </dgm:pt>
    <dgm:pt modelId="{C1FD8A56-773F-48B9-9863-51E4C5C02A4C}">
      <dgm:prSet phldrT="[Text]" custT="1"/>
      <dgm:spPr/>
      <dgm:t>
        <a:bodyPr/>
        <a:lstStyle/>
        <a:p>
          <a:r>
            <a:rPr lang="en-IN" sz="1200" dirty="0" smtClean="0"/>
            <a:t>Nominee of Associate Members</a:t>
          </a:r>
          <a:endParaRPr lang="en-IN" sz="1200" dirty="0"/>
        </a:p>
      </dgm:t>
    </dgm:pt>
    <dgm:pt modelId="{AE591850-B5EC-457D-B7EB-530865E9457B}" type="parTrans" cxnId="{58E22829-49B0-4DAD-B197-F3AD6D305B5C}">
      <dgm:prSet/>
      <dgm:spPr/>
      <dgm:t>
        <a:bodyPr/>
        <a:lstStyle/>
        <a:p>
          <a:endParaRPr lang="en-IN"/>
        </a:p>
      </dgm:t>
    </dgm:pt>
    <dgm:pt modelId="{7209953B-BF7D-4FDE-BFF9-1475999950D8}" type="sibTrans" cxnId="{58E22829-49B0-4DAD-B197-F3AD6D305B5C}">
      <dgm:prSet/>
      <dgm:spPr/>
      <dgm:t>
        <a:bodyPr/>
        <a:lstStyle/>
        <a:p>
          <a:endParaRPr lang="en-IN"/>
        </a:p>
      </dgm:t>
    </dgm:pt>
    <dgm:pt modelId="{AA848BFB-C226-4D16-AF1F-22CA74856651}" type="pres">
      <dgm:prSet presAssocID="{FB2D3F34-AF5D-4313-9CEC-27DD74B1B592}" presName="hierChild1" presStyleCnt="0">
        <dgm:presLayoutVars>
          <dgm:chPref val="1"/>
          <dgm:dir/>
          <dgm:animOne val="branch"/>
          <dgm:animLvl val="lvl"/>
          <dgm:resizeHandles/>
        </dgm:presLayoutVars>
      </dgm:prSet>
      <dgm:spPr/>
      <dgm:t>
        <a:bodyPr/>
        <a:lstStyle/>
        <a:p>
          <a:endParaRPr lang="en-IN"/>
        </a:p>
      </dgm:t>
    </dgm:pt>
    <dgm:pt modelId="{F187E43A-9042-482B-8077-F116C9CD0BD1}" type="pres">
      <dgm:prSet presAssocID="{FF86DD70-3C04-4513-B388-51D6FE6F47C6}" presName="hierRoot1" presStyleCnt="0"/>
      <dgm:spPr/>
      <dgm:t>
        <a:bodyPr/>
        <a:lstStyle/>
        <a:p>
          <a:endParaRPr lang="en-IN"/>
        </a:p>
      </dgm:t>
    </dgm:pt>
    <dgm:pt modelId="{76E50873-6E94-46DA-9761-1E7350851DCE}" type="pres">
      <dgm:prSet presAssocID="{FF86DD70-3C04-4513-B388-51D6FE6F47C6}" presName="composite" presStyleCnt="0"/>
      <dgm:spPr/>
      <dgm:t>
        <a:bodyPr/>
        <a:lstStyle/>
        <a:p>
          <a:endParaRPr lang="en-IN"/>
        </a:p>
      </dgm:t>
    </dgm:pt>
    <dgm:pt modelId="{16B5A60C-1410-439C-82DD-3B16932B21FF}" type="pres">
      <dgm:prSet presAssocID="{FF86DD70-3C04-4513-B388-51D6FE6F47C6}" presName="background" presStyleLbl="node0" presStyleIdx="0" presStyleCnt="1"/>
      <dgm:spPr/>
      <dgm:t>
        <a:bodyPr/>
        <a:lstStyle/>
        <a:p>
          <a:endParaRPr lang="en-IN"/>
        </a:p>
      </dgm:t>
    </dgm:pt>
    <dgm:pt modelId="{A38087B3-E7C3-4C8A-9E68-CACCDD9FBA2C}" type="pres">
      <dgm:prSet presAssocID="{FF86DD70-3C04-4513-B388-51D6FE6F47C6}" presName="text" presStyleLbl="fgAcc0" presStyleIdx="0" presStyleCnt="1" custScaleX="241058">
        <dgm:presLayoutVars>
          <dgm:chPref val="3"/>
        </dgm:presLayoutVars>
      </dgm:prSet>
      <dgm:spPr/>
      <dgm:t>
        <a:bodyPr/>
        <a:lstStyle/>
        <a:p>
          <a:endParaRPr lang="en-IN"/>
        </a:p>
      </dgm:t>
    </dgm:pt>
    <dgm:pt modelId="{59A28F3F-F8C5-4628-9882-4696DB3B3CDF}" type="pres">
      <dgm:prSet presAssocID="{FF86DD70-3C04-4513-B388-51D6FE6F47C6}" presName="hierChild2" presStyleCnt="0"/>
      <dgm:spPr/>
      <dgm:t>
        <a:bodyPr/>
        <a:lstStyle/>
        <a:p>
          <a:endParaRPr lang="en-IN"/>
        </a:p>
      </dgm:t>
    </dgm:pt>
    <dgm:pt modelId="{2586D3AF-5EA8-422A-BD8B-2AC555D54389}" type="pres">
      <dgm:prSet presAssocID="{75051C45-A9FF-458B-8595-B70518D5C40D}" presName="Name10" presStyleLbl="parChTrans1D2" presStyleIdx="0" presStyleCnt="5"/>
      <dgm:spPr/>
      <dgm:t>
        <a:bodyPr/>
        <a:lstStyle/>
        <a:p>
          <a:endParaRPr lang="en-IN"/>
        </a:p>
      </dgm:t>
    </dgm:pt>
    <dgm:pt modelId="{442B3E35-36A0-4B51-ACB8-289B7DDC99F0}" type="pres">
      <dgm:prSet presAssocID="{A1BA00B6-1071-4BB5-9440-F0AF91178430}" presName="hierRoot2" presStyleCnt="0"/>
      <dgm:spPr/>
      <dgm:t>
        <a:bodyPr/>
        <a:lstStyle/>
        <a:p>
          <a:endParaRPr lang="en-IN"/>
        </a:p>
      </dgm:t>
    </dgm:pt>
    <dgm:pt modelId="{6D7CA0EC-50C0-4A56-B788-F6BDDACAC35C}" type="pres">
      <dgm:prSet presAssocID="{A1BA00B6-1071-4BB5-9440-F0AF91178430}" presName="composite2" presStyleCnt="0"/>
      <dgm:spPr/>
      <dgm:t>
        <a:bodyPr/>
        <a:lstStyle/>
        <a:p>
          <a:endParaRPr lang="en-IN"/>
        </a:p>
      </dgm:t>
    </dgm:pt>
    <dgm:pt modelId="{3F82D478-4CF9-4B0A-B620-69D2B8E4B676}" type="pres">
      <dgm:prSet presAssocID="{A1BA00B6-1071-4BB5-9440-F0AF91178430}" presName="background2" presStyleLbl="node2" presStyleIdx="0" presStyleCnt="5"/>
      <dgm:spPr/>
      <dgm:t>
        <a:bodyPr/>
        <a:lstStyle/>
        <a:p>
          <a:endParaRPr lang="en-IN"/>
        </a:p>
      </dgm:t>
    </dgm:pt>
    <dgm:pt modelId="{5D8ED41E-F921-460A-98C3-3D7BBC6C543C}" type="pres">
      <dgm:prSet presAssocID="{A1BA00B6-1071-4BB5-9440-F0AF91178430}" presName="text2" presStyleLbl="fgAcc2" presStyleIdx="0" presStyleCnt="5">
        <dgm:presLayoutVars>
          <dgm:chPref val="3"/>
        </dgm:presLayoutVars>
      </dgm:prSet>
      <dgm:spPr/>
      <dgm:t>
        <a:bodyPr/>
        <a:lstStyle/>
        <a:p>
          <a:endParaRPr lang="en-IN"/>
        </a:p>
      </dgm:t>
    </dgm:pt>
    <dgm:pt modelId="{4B9BC3DA-5CAE-49A6-BC03-C25A5CCFE1D8}" type="pres">
      <dgm:prSet presAssocID="{A1BA00B6-1071-4BB5-9440-F0AF91178430}" presName="hierChild3" presStyleCnt="0"/>
      <dgm:spPr/>
      <dgm:t>
        <a:bodyPr/>
        <a:lstStyle/>
        <a:p>
          <a:endParaRPr lang="en-IN"/>
        </a:p>
      </dgm:t>
    </dgm:pt>
    <dgm:pt modelId="{4ACBDF90-0BDC-462E-87A9-ED578AE562F0}" type="pres">
      <dgm:prSet presAssocID="{8E28E18D-C45D-4C1D-9D86-EA012168F6D3}" presName="Name10" presStyleLbl="parChTrans1D2" presStyleIdx="1" presStyleCnt="5"/>
      <dgm:spPr/>
      <dgm:t>
        <a:bodyPr/>
        <a:lstStyle/>
        <a:p>
          <a:endParaRPr lang="en-IN"/>
        </a:p>
      </dgm:t>
    </dgm:pt>
    <dgm:pt modelId="{6878F80F-BA92-444D-98C5-5756B48A6F0D}" type="pres">
      <dgm:prSet presAssocID="{7A72BCC0-FF14-444D-836A-EFF85CFD9215}" presName="hierRoot2" presStyleCnt="0"/>
      <dgm:spPr/>
      <dgm:t>
        <a:bodyPr/>
        <a:lstStyle/>
        <a:p>
          <a:endParaRPr lang="en-IN"/>
        </a:p>
      </dgm:t>
    </dgm:pt>
    <dgm:pt modelId="{D2BC13A0-8940-4F71-89DC-65EC16802AA5}" type="pres">
      <dgm:prSet presAssocID="{7A72BCC0-FF14-444D-836A-EFF85CFD9215}" presName="composite2" presStyleCnt="0"/>
      <dgm:spPr/>
      <dgm:t>
        <a:bodyPr/>
        <a:lstStyle/>
        <a:p>
          <a:endParaRPr lang="en-IN"/>
        </a:p>
      </dgm:t>
    </dgm:pt>
    <dgm:pt modelId="{AAD4C493-9A45-42F9-93A7-395FA26975F9}" type="pres">
      <dgm:prSet presAssocID="{7A72BCC0-FF14-444D-836A-EFF85CFD9215}" presName="background2" presStyleLbl="node2" presStyleIdx="1" presStyleCnt="5"/>
      <dgm:spPr/>
      <dgm:t>
        <a:bodyPr/>
        <a:lstStyle/>
        <a:p>
          <a:endParaRPr lang="en-IN"/>
        </a:p>
      </dgm:t>
    </dgm:pt>
    <dgm:pt modelId="{6D6B349F-3071-43C2-8AA2-417F31D3C5F7}" type="pres">
      <dgm:prSet presAssocID="{7A72BCC0-FF14-444D-836A-EFF85CFD9215}" presName="text2" presStyleLbl="fgAcc2" presStyleIdx="1" presStyleCnt="5">
        <dgm:presLayoutVars>
          <dgm:chPref val="3"/>
        </dgm:presLayoutVars>
      </dgm:prSet>
      <dgm:spPr/>
      <dgm:t>
        <a:bodyPr/>
        <a:lstStyle/>
        <a:p>
          <a:endParaRPr lang="en-IN"/>
        </a:p>
      </dgm:t>
    </dgm:pt>
    <dgm:pt modelId="{F3ACE928-5709-4EE0-97E1-0D775523243C}" type="pres">
      <dgm:prSet presAssocID="{7A72BCC0-FF14-444D-836A-EFF85CFD9215}" presName="hierChild3" presStyleCnt="0"/>
      <dgm:spPr/>
      <dgm:t>
        <a:bodyPr/>
        <a:lstStyle/>
        <a:p>
          <a:endParaRPr lang="en-IN"/>
        </a:p>
      </dgm:t>
    </dgm:pt>
    <dgm:pt modelId="{C73EF21C-AD59-4149-ADE5-FDB74E5682A0}" type="pres">
      <dgm:prSet presAssocID="{BC63A416-6C0E-4C0B-B48E-2C69216F7FE7}" presName="Name10" presStyleLbl="parChTrans1D2" presStyleIdx="2" presStyleCnt="5"/>
      <dgm:spPr/>
      <dgm:t>
        <a:bodyPr/>
        <a:lstStyle/>
        <a:p>
          <a:endParaRPr lang="en-IN"/>
        </a:p>
      </dgm:t>
    </dgm:pt>
    <dgm:pt modelId="{7218454B-4AB7-4698-9E23-73E5E99027D8}" type="pres">
      <dgm:prSet presAssocID="{9E4D3362-1551-4AE6-AD3D-6BE282FF84A5}" presName="hierRoot2" presStyleCnt="0"/>
      <dgm:spPr/>
      <dgm:t>
        <a:bodyPr/>
        <a:lstStyle/>
        <a:p>
          <a:endParaRPr lang="en-IN"/>
        </a:p>
      </dgm:t>
    </dgm:pt>
    <dgm:pt modelId="{B47117C8-BB71-4650-BC13-90310A32064C}" type="pres">
      <dgm:prSet presAssocID="{9E4D3362-1551-4AE6-AD3D-6BE282FF84A5}" presName="composite2" presStyleCnt="0"/>
      <dgm:spPr/>
      <dgm:t>
        <a:bodyPr/>
        <a:lstStyle/>
        <a:p>
          <a:endParaRPr lang="en-IN"/>
        </a:p>
      </dgm:t>
    </dgm:pt>
    <dgm:pt modelId="{E8B14156-A18F-4F54-A986-2AB6C908DDA8}" type="pres">
      <dgm:prSet presAssocID="{9E4D3362-1551-4AE6-AD3D-6BE282FF84A5}" presName="background2" presStyleLbl="node2" presStyleIdx="2" presStyleCnt="5"/>
      <dgm:spPr/>
      <dgm:t>
        <a:bodyPr/>
        <a:lstStyle/>
        <a:p>
          <a:endParaRPr lang="en-IN"/>
        </a:p>
      </dgm:t>
    </dgm:pt>
    <dgm:pt modelId="{93020CEF-C2C1-4290-8C4C-2971E7E46C09}" type="pres">
      <dgm:prSet presAssocID="{9E4D3362-1551-4AE6-AD3D-6BE282FF84A5}" presName="text2" presStyleLbl="fgAcc2" presStyleIdx="2" presStyleCnt="5">
        <dgm:presLayoutVars>
          <dgm:chPref val="3"/>
        </dgm:presLayoutVars>
      </dgm:prSet>
      <dgm:spPr/>
      <dgm:t>
        <a:bodyPr/>
        <a:lstStyle/>
        <a:p>
          <a:endParaRPr lang="en-IN"/>
        </a:p>
      </dgm:t>
    </dgm:pt>
    <dgm:pt modelId="{D59CDC3A-2000-43BE-84B4-E28616459E4D}" type="pres">
      <dgm:prSet presAssocID="{9E4D3362-1551-4AE6-AD3D-6BE282FF84A5}" presName="hierChild3" presStyleCnt="0"/>
      <dgm:spPr/>
      <dgm:t>
        <a:bodyPr/>
        <a:lstStyle/>
        <a:p>
          <a:endParaRPr lang="en-IN"/>
        </a:p>
      </dgm:t>
    </dgm:pt>
    <dgm:pt modelId="{DE21BA9E-F708-4021-ADE9-A96A2D7A010C}" type="pres">
      <dgm:prSet presAssocID="{5279FD37-6570-4746-825B-586EABBEEF38}" presName="Name10" presStyleLbl="parChTrans1D2" presStyleIdx="3" presStyleCnt="5"/>
      <dgm:spPr/>
      <dgm:t>
        <a:bodyPr/>
        <a:lstStyle/>
        <a:p>
          <a:endParaRPr lang="en-IN"/>
        </a:p>
      </dgm:t>
    </dgm:pt>
    <dgm:pt modelId="{351F532B-4DB9-4380-B30D-25270307CFC2}" type="pres">
      <dgm:prSet presAssocID="{25EA978E-7DB6-4AE5-A3B9-FE96A70568A3}" presName="hierRoot2" presStyleCnt="0"/>
      <dgm:spPr/>
      <dgm:t>
        <a:bodyPr/>
        <a:lstStyle/>
        <a:p>
          <a:endParaRPr lang="en-IN"/>
        </a:p>
      </dgm:t>
    </dgm:pt>
    <dgm:pt modelId="{0A265E67-53F2-4DC3-A122-37C28835C131}" type="pres">
      <dgm:prSet presAssocID="{25EA978E-7DB6-4AE5-A3B9-FE96A70568A3}" presName="composite2" presStyleCnt="0"/>
      <dgm:spPr/>
      <dgm:t>
        <a:bodyPr/>
        <a:lstStyle/>
        <a:p>
          <a:endParaRPr lang="en-IN"/>
        </a:p>
      </dgm:t>
    </dgm:pt>
    <dgm:pt modelId="{5732895A-9B08-4B36-AEF9-436046CD6356}" type="pres">
      <dgm:prSet presAssocID="{25EA978E-7DB6-4AE5-A3B9-FE96A70568A3}" presName="background2" presStyleLbl="node2" presStyleIdx="3" presStyleCnt="5"/>
      <dgm:spPr/>
      <dgm:t>
        <a:bodyPr/>
        <a:lstStyle/>
        <a:p>
          <a:endParaRPr lang="en-IN"/>
        </a:p>
      </dgm:t>
    </dgm:pt>
    <dgm:pt modelId="{F3680005-DCF3-4D63-A378-858679E9428F}" type="pres">
      <dgm:prSet presAssocID="{25EA978E-7DB6-4AE5-A3B9-FE96A70568A3}" presName="text2" presStyleLbl="fgAcc2" presStyleIdx="3" presStyleCnt="5" custLinFactNeighborX="53" custLinFactNeighborY="-5541">
        <dgm:presLayoutVars>
          <dgm:chPref val="3"/>
        </dgm:presLayoutVars>
      </dgm:prSet>
      <dgm:spPr/>
      <dgm:t>
        <a:bodyPr/>
        <a:lstStyle/>
        <a:p>
          <a:endParaRPr lang="en-IN"/>
        </a:p>
      </dgm:t>
    </dgm:pt>
    <dgm:pt modelId="{E27F4982-E266-48E6-8876-F203D077DCE2}" type="pres">
      <dgm:prSet presAssocID="{25EA978E-7DB6-4AE5-A3B9-FE96A70568A3}" presName="hierChild3" presStyleCnt="0"/>
      <dgm:spPr/>
      <dgm:t>
        <a:bodyPr/>
        <a:lstStyle/>
        <a:p>
          <a:endParaRPr lang="en-IN"/>
        </a:p>
      </dgm:t>
    </dgm:pt>
    <dgm:pt modelId="{99F360B4-F2D9-4D0D-BC97-93EB965EEE4A}" type="pres">
      <dgm:prSet presAssocID="{AE591850-B5EC-457D-B7EB-530865E9457B}" presName="Name10" presStyleLbl="parChTrans1D2" presStyleIdx="4" presStyleCnt="5"/>
      <dgm:spPr/>
      <dgm:t>
        <a:bodyPr/>
        <a:lstStyle/>
        <a:p>
          <a:endParaRPr lang="en-IN"/>
        </a:p>
      </dgm:t>
    </dgm:pt>
    <dgm:pt modelId="{A367B703-4F69-471E-8934-0ACEA2332D07}" type="pres">
      <dgm:prSet presAssocID="{C1FD8A56-773F-48B9-9863-51E4C5C02A4C}" presName="hierRoot2" presStyleCnt="0"/>
      <dgm:spPr/>
      <dgm:t>
        <a:bodyPr/>
        <a:lstStyle/>
        <a:p>
          <a:endParaRPr lang="en-IN"/>
        </a:p>
      </dgm:t>
    </dgm:pt>
    <dgm:pt modelId="{596339A3-6475-416F-A521-71EC4C33ADC8}" type="pres">
      <dgm:prSet presAssocID="{C1FD8A56-773F-48B9-9863-51E4C5C02A4C}" presName="composite2" presStyleCnt="0"/>
      <dgm:spPr/>
      <dgm:t>
        <a:bodyPr/>
        <a:lstStyle/>
        <a:p>
          <a:endParaRPr lang="en-IN"/>
        </a:p>
      </dgm:t>
    </dgm:pt>
    <dgm:pt modelId="{DE8B493F-4DE3-4C99-B3E3-2CBA3DB2FC6C}" type="pres">
      <dgm:prSet presAssocID="{C1FD8A56-773F-48B9-9863-51E4C5C02A4C}" presName="background2" presStyleLbl="node2" presStyleIdx="4" presStyleCnt="5"/>
      <dgm:spPr/>
      <dgm:t>
        <a:bodyPr/>
        <a:lstStyle/>
        <a:p>
          <a:endParaRPr lang="en-IN"/>
        </a:p>
      </dgm:t>
    </dgm:pt>
    <dgm:pt modelId="{F4A6243E-E9AA-4A3A-B888-8699937F8E34}" type="pres">
      <dgm:prSet presAssocID="{C1FD8A56-773F-48B9-9863-51E4C5C02A4C}" presName="text2" presStyleLbl="fgAcc2" presStyleIdx="4" presStyleCnt="5">
        <dgm:presLayoutVars>
          <dgm:chPref val="3"/>
        </dgm:presLayoutVars>
      </dgm:prSet>
      <dgm:spPr/>
      <dgm:t>
        <a:bodyPr/>
        <a:lstStyle/>
        <a:p>
          <a:endParaRPr lang="en-IN"/>
        </a:p>
      </dgm:t>
    </dgm:pt>
    <dgm:pt modelId="{02C7EA93-536C-47FD-B702-2F562E9EB4DF}" type="pres">
      <dgm:prSet presAssocID="{C1FD8A56-773F-48B9-9863-51E4C5C02A4C}" presName="hierChild3" presStyleCnt="0"/>
      <dgm:spPr/>
      <dgm:t>
        <a:bodyPr/>
        <a:lstStyle/>
        <a:p>
          <a:endParaRPr lang="en-IN"/>
        </a:p>
      </dgm:t>
    </dgm:pt>
  </dgm:ptLst>
  <dgm:cxnLst>
    <dgm:cxn modelId="{45641F2F-21B8-4E66-98D1-98AFFD02A325}" srcId="{FF86DD70-3C04-4513-B388-51D6FE6F47C6}" destId="{25EA978E-7DB6-4AE5-A3B9-FE96A70568A3}" srcOrd="3" destOrd="0" parTransId="{5279FD37-6570-4746-825B-586EABBEEF38}" sibTransId="{D26104BF-15DF-4C24-95FF-F2117E6F40A1}"/>
    <dgm:cxn modelId="{48A39F03-1392-4EE8-82E9-87DE3B122B7F}" type="presOf" srcId="{75051C45-A9FF-458B-8595-B70518D5C40D}" destId="{2586D3AF-5EA8-422A-BD8B-2AC555D54389}" srcOrd="0" destOrd="0" presId="urn:microsoft.com/office/officeart/2005/8/layout/hierarchy1"/>
    <dgm:cxn modelId="{EB5A28D8-CD02-4FD2-AB17-4D53F6EA230C}" srcId="{FB2D3F34-AF5D-4313-9CEC-27DD74B1B592}" destId="{FF86DD70-3C04-4513-B388-51D6FE6F47C6}" srcOrd="0" destOrd="0" parTransId="{E48F640F-F732-49EA-A8D5-CCCB1BE9DAE7}" sibTransId="{51AD2687-4D81-43DA-A698-8979D7C46742}"/>
    <dgm:cxn modelId="{58A277EC-901C-4097-B061-DEF032462CDF}" type="presOf" srcId="{BC63A416-6C0E-4C0B-B48E-2C69216F7FE7}" destId="{C73EF21C-AD59-4149-ADE5-FDB74E5682A0}" srcOrd="0" destOrd="0" presId="urn:microsoft.com/office/officeart/2005/8/layout/hierarchy1"/>
    <dgm:cxn modelId="{FB4AE6BD-2C94-4112-990C-DFB4808DF1F0}" type="presOf" srcId="{8E28E18D-C45D-4C1D-9D86-EA012168F6D3}" destId="{4ACBDF90-0BDC-462E-87A9-ED578AE562F0}" srcOrd="0" destOrd="0" presId="urn:microsoft.com/office/officeart/2005/8/layout/hierarchy1"/>
    <dgm:cxn modelId="{FB3C9AAA-092B-498E-81C3-E24FF7232149}" srcId="{FF86DD70-3C04-4513-B388-51D6FE6F47C6}" destId="{A1BA00B6-1071-4BB5-9440-F0AF91178430}" srcOrd="0" destOrd="0" parTransId="{75051C45-A9FF-458B-8595-B70518D5C40D}" sibTransId="{ADC0D60C-010D-448D-A4FF-911FD49C1C61}"/>
    <dgm:cxn modelId="{58E22829-49B0-4DAD-B197-F3AD6D305B5C}" srcId="{FF86DD70-3C04-4513-B388-51D6FE6F47C6}" destId="{C1FD8A56-773F-48B9-9863-51E4C5C02A4C}" srcOrd="4" destOrd="0" parTransId="{AE591850-B5EC-457D-B7EB-530865E9457B}" sibTransId="{7209953B-BF7D-4FDE-BFF9-1475999950D8}"/>
    <dgm:cxn modelId="{42213392-63A3-4EC7-BAA1-D87C295986A8}" type="presOf" srcId="{C1FD8A56-773F-48B9-9863-51E4C5C02A4C}" destId="{F4A6243E-E9AA-4A3A-B888-8699937F8E34}" srcOrd="0" destOrd="0" presId="urn:microsoft.com/office/officeart/2005/8/layout/hierarchy1"/>
    <dgm:cxn modelId="{EB045912-5140-4FBC-BC51-04C7B0D592AD}" type="presOf" srcId="{25EA978E-7DB6-4AE5-A3B9-FE96A70568A3}" destId="{F3680005-DCF3-4D63-A378-858679E9428F}" srcOrd="0" destOrd="0" presId="urn:microsoft.com/office/officeart/2005/8/layout/hierarchy1"/>
    <dgm:cxn modelId="{F12D5AD7-3768-48EF-A887-D660A5250D2D}" type="presOf" srcId="{AE591850-B5EC-457D-B7EB-530865E9457B}" destId="{99F360B4-F2D9-4D0D-BC97-93EB965EEE4A}" srcOrd="0" destOrd="0" presId="urn:microsoft.com/office/officeart/2005/8/layout/hierarchy1"/>
    <dgm:cxn modelId="{43164E6C-F65E-47F8-ACF4-B18C2579AFA6}" type="presOf" srcId="{FB2D3F34-AF5D-4313-9CEC-27DD74B1B592}" destId="{AA848BFB-C226-4D16-AF1F-22CA74856651}" srcOrd="0" destOrd="0" presId="urn:microsoft.com/office/officeart/2005/8/layout/hierarchy1"/>
    <dgm:cxn modelId="{58B01259-9120-455B-ADBC-C762C2006A24}" type="presOf" srcId="{FF86DD70-3C04-4513-B388-51D6FE6F47C6}" destId="{A38087B3-E7C3-4C8A-9E68-CACCDD9FBA2C}" srcOrd="0" destOrd="0" presId="urn:microsoft.com/office/officeart/2005/8/layout/hierarchy1"/>
    <dgm:cxn modelId="{190E9513-9F59-4667-9314-57B080E35258}" srcId="{FF86DD70-3C04-4513-B388-51D6FE6F47C6}" destId="{7A72BCC0-FF14-444D-836A-EFF85CFD9215}" srcOrd="1" destOrd="0" parTransId="{8E28E18D-C45D-4C1D-9D86-EA012168F6D3}" sibTransId="{AEBF7194-2C6D-4966-9D21-8E5850EB4184}"/>
    <dgm:cxn modelId="{2F807A40-5F87-45D1-AF59-C68D8F00D83B}" type="presOf" srcId="{5279FD37-6570-4746-825B-586EABBEEF38}" destId="{DE21BA9E-F708-4021-ADE9-A96A2D7A010C}" srcOrd="0" destOrd="0" presId="urn:microsoft.com/office/officeart/2005/8/layout/hierarchy1"/>
    <dgm:cxn modelId="{72E71D12-7FB1-4E67-BB8F-0518AB504472}" srcId="{FF86DD70-3C04-4513-B388-51D6FE6F47C6}" destId="{9E4D3362-1551-4AE6-AD3D-6BE282FF84A5}" srcOrd="2" destOrd="0" parTransId="{BC63A416-6C0E-4C0B-B48E-2C69216F7FE7}" sibTransId="{53812211-C6BA-4432-9079-5140884E019D}"/>
    <dgm:cxn modelId="{F5DCBCAE-86F3-4A0D-B2E4-E5BB9F5E714F}" type="presOf" srcId="{9E4D3362-1551-4AE6-AD3D-6BE282FF84A5}" destId="{93020CEF-C2C1-4290-8C4C-2971E7E46C09}" srcOrd="0" destOrd="0" presId="urn:microsoft.com/office/officeart/2005/8/layout/hierarchy1"/>
    <dgm:cxn modelId="{3A0B8C0E-0F20-459F-842D-1E956C2336B5}" type="presOf" srcId="{7A72BCC0-FF14-444D-836A-EFF85CFD9215}" destId="{6D6B349F-3071-43C2-8AA2-417F31D3C5F7}" srcOrd="0" destOrd="0" presId="urn:microsoft.com/office/officeart/2005/8/layout/hierarchy1"/>
    <dgm:cxn modelId="{25A9441C-8667-44E6-A039-2AA9BDAFA845}" type="presOf" srcId="{A1BA00B6-1071-4BB5-9440-F0AF91178430}" destId="{5D8ED41E-F921-460A-98C3-3D7BBC6C543C}" srcOrd="0" destOrd="0" presId="urn:microsoft.com/office/officeart/2005/8/layout/hierarchy1"/>
    <dgm:cxn modelId="{999FAAD6-DDB2-4A27-8545-7A1AF8CE3868}" type="presParOf" srcId="{AA848BFB-C226-4D16-AF1F-22CA74856651}" destId="{F187E43A-9042-482B-8077-F116C9CD0BD1}" srcOrd="0" destOrd="0" presId="urn:microsoft.com/office/officeart/2005/8/layout/hierarchy1"/>
    <dgm:cxn modelId="{28A914C6-D74E-4C41-9D77-B77877CD30B6}" type="presParOf" srcId="{F187E43A-9042-482B-8077-F116C9CD0BD1}" destId="{76E50873-6E94-46DA-9761-1E7350851DCE}" srcOrd="0" destOrd="0" presId="urn:microsoft.com/office/officeart/2005/8/layout/hierarchy1"/>
    <dgm:cxn modelId="{33E81AB6-BE49-466D-847D-B79288D302B2}" type="presParOf" srcId="{76E50873-6E94-46DA-9761-1E7350851DCE}" destId="{16B5A60C-1410-439C-82DD-3B16932B21FF}" srcOrd="0" destOrd="0" presId="urn:microsoft.com/office/officeart/2005/8/layout/hierarchy1"/>
    <dgm:cxn modelId="{54F31313-3EF8-411B-9EC9-6E24B0369FE6}" type="presParOf" srcId="{76E50873-6E94-46DA-9761-1E7350851DCE}" destId="{A38087B3-E7C3-4C8A-9E68-CACCDD9FBA2C}" srcOrd="1" destOrd="0" presId="urn:microsoft.com/office/officeart/2005/8/layout/hierarchy1"/>
    <dgm:cxn modelId="{5D6DC206-EDEC-4A9E-A712-6B1A2368CF21}" type="presParOf" srcId="{F187E43A-9042-482B-8077-F116C9CD0BD1}" destId="{59A28F3F-F8C5-4628-9882-4696DB3B3CDF}" srcOrd="1" destOrd="0" presId="urn:microsoft.com/office/officeart/2005/8/layout/hierarchy1"/>
    <dgm:cxn modelId="{44FE1155-EAFB-403D-8898-B67F35CF0C00}" type="presParOf" srcId="{59A28F3F-F8C5-4628-9882-4696DB3B3CDF}" destId="{2586D3AF-5EA8-422A-BD8B-2AC555D54389}" srcOrd="0" destOrd="0" presId="urn:microsoft.com/office/officeart/2005/8/layout/hierarchy1"/>
    <dgm:cxn modelId="{1EB1B232-AFE8-401C-A61D-4FE0317DFE70}" type="presParOf" srcId="{59A28F3F-F8C5-4628-9882-4696DB3B3CDF}" destId="{442B3E35-36A0-4B51-ACB8-289B7DDC99F0}" srcOrd="1" destOrd="0" presId="urn:microsoft.com/office/officeart/2005/8/layout/hierarchy1"/>
    <dgm:cxn modelId="{1427D03E-558D-4CE7-9F7B-1509B5B99222}" type="presParOf" srcId="{442B3E35-36A0-4B51-ACB8-289B7DDC99F0}" destId="{6D7CA0EC-50C0-4A56-B788-F6BDDACAC35C}" srcOrd="0" destOrd="0" presId="urn:microsoft.com/office/officeart/2005/8/layout/hierarchy1"/>
    <dgm:cxn modelId="{86708D36-2998-4C50-9324-AC5C1A239FC9}" type="presParOf" srcId="{6D7CA0EC-50C0-4A56-B788-F6BDDACAC35C}" destId="{3F82D478-4CF9-4B0A-B620-69D2B8E4B676}" srcOrd="0" destOrd="0" presId="urn:microsoft.com/office/officeart/2005/8/layout/hierarchy1"/>
    <dgm:cxn modelId="{2A70AA0B-697A-4517-BA3A-F89A82603E16}" type="presParOf" srcId="{6D7CA0EC-50C0-4A56-B788-F6BDDACAC35C}" destId="{5D8ED41E-F921-460A-98C3-3D7BBC6C543C}" srcOrd="1" destOrd="0" presId="urn:microsoft.com/office/officeart/2005/8/layout/hierarchy1"/>
    <dgm:cxn modelId="{A5C0CD72-4B37-4E55-8F33-79E72AB2F319}" type="presParOf" srcId="{442B3E35-36A0-4B51-ACB8-289B7DDC99F0}" destId="{4B9BC3DA-5CAE-49A6-BC03-C25A5CCFE1D8}" srcOrd="1" destOrd="0" presId="urn:microsoft.com/office/officeart/2005/8/layout/hierarchy1"/>
    <dgm:cxn modelId="{B63CEB15-5571-47E2-9401-D2EC3D6E4E1E}" type="presParOf" srcId="{59A28F3F-F8C5-4628-9882-4696DB3B3CDF}" destId="{4ACBDF90-0BDC-462E-87A9-ED578AE562F0}" srcOrd="2" destOrd="0" presId="urn:microsoft.com/office/officeart/2005/8/layout/hierarchy1"/>
    <dgm:cxn modelId="{762FB782-9BD3-4C30-AA10-B5EE85E61486}" type="presParOf" srcId="{59A28F3F-F8C5-4628-9882-4696DB3B3CDF}" destId="{6878F80F-BA92-444D-98C5-5756B48A6F0D}" srcOrd="3" destOrd="0" presId="urn:microsoft.com/office/officeart/2005/8/layout/hierarchy1"/>
    <dgm:cxn modelId="{1514CFB9-0A1E-486E-AFBA-ACB742C41F53}" type="presParOf" srcId="{6878F80F-BA92-444D-98C5-5756B48A6F0D}" destId="{D2BC13A0-8940-4F71-89DC-65EC16802AA5}" srcOrd="0" destOrd="0" presId="urn:microsoft.com/office/officeart/2005/8/layout/hierarchy1"/>
    <dgm:cxn modelId="{9EB64D0A-B467-4095-BD4E-BC3E6253BBA2}" type="presParOf" srcId="{D2BC13A0-8940-4F71-89DC-65EC16802AA5}" destId="{AAD4C493-9A45-42F9-93A7-395FA26975F9}" srcOrd="0" destOrd="0" presId="urn:microsoft.com/office/officeart/2005/8/layout/hierarchy1"/>
    <dgm:cxn modelId="{3EF1ED69-359E-4735-BBB2-9AA1CF48276B}" type="presParOf" srcId="{D2BC13A0-8940-4F71-89DC-65EC16802AA5}" destId="{6D6B349F-3071-43C2-8AA2-417F31D3C5F7}" srcOrd="1" destOrd="0" presId="urn:microsoft.com/office/officeart/2005/8/layout/hierarchy1"/>
    <dgm:cxn modelId="{1E536C37-D014-4651-9233-3E4E6167A03E}" type="presParOf" srcId="{6878F80F-BA92-444D-98C5-5756B48A6F0D}" destId="{F3ACE928-5709-4EE0-97E1-0D775523243C}" srcOrd="1" destOrd="0" presId="urn:microsoft.com/office/officeart/2005/8/layout/hierarchy1"/>
    <dgm:cxn modelId="{62265066-1F2B-4A11-9E7A-324359AC5F55}" type="presParOf" srcId="{59A28F3F-F8C5-4628-9882-4696DB3B3CDF}" destId="{C73EF21C-AD59-4149-ADE5-FDB74E5682A0}" srcOrd="4" destOrd="0" presId="urn:microsoft.com/office/officeart/2005/8/layout/hierarchy1"/>
    <dgm:cxn modelId="{1C733D55-024E-4757-AA23-3FD22D2FC7A9}" type="presParOf" srcId="{59A28F3F-F8C5-4628-9882-4696DB3B3CDF}" destId="{7218454B-4AB7-4698-9E23-73E5E99027D8}" srcOrd="5" destOrd="0" presId="urn:microsoft.com/office/officeart/2005/8/layout/hierarchy1"/>
    <dgm:cxn modelId="{23464E29-BAB1-4723-9229-BC59E78990B3}" type="presParOf" srcId="{7218454B-4AB7-4698-9E23-73E5E99027D8}" destId="{B47117C8-BB71-4650-BC13-90310A32064C}" srcOrd="0" destOrd="0" presId="urn:microsoft.com/office/officeart/2005/8/layout/hierarchy1"/>
    <dgm:cxn modelId="{B61E3E93-AFE5-4793-9D93-2E82779DBF5D}" type="presParOf" srcId="{B47117C8-BB71-4650-BC13-90310A32064C}" destId="{E8B14156-A18F-4F54-A986-2AB6C908DDA8}" srcOrd="0" destOrd="0" presId="urn:microsoft.com/office/officeart/2005/8/layout/hierarchy1"/>
    <dgm:cxn modelId="{75A57F43-C697-4380-B8EA-D1B5B6FBAE6D}" type="presParOf" srcId="{B47117C8-BB71-4650-BC13-90310A32064C}" destId="{93020CEF-C2C1-4290-8C4C-2971E7E46C09}" srcOrd="1" destOrd="0" presId="urn:microsoft.com/office/officeart/2005/8/layout/hierarchy1"/>
    <dgm:cxn modelId="{342FE4FB-DDCB-46E0-97AE-352538B239CC}" type="presParOf" srcId="{7218454B-4AB7-4698-9E23-73E5E99027D8}" destId="{D59CDC3A-2000-43BE-84B4-E28616459E4D}" srcOrd="1" destOrd="0" presId="urn:microsoft.com/office/officeart/2005/8/layout/hierarchy1"/>
    <dgm:cxn modelId="{6CCC6FF9-AA13-4D25-8805-943BA90FB57E}" type="presParOf" srcId="{59A28F3F-F8C5-4628-9882-4696DB3B3CDF}" destId="{DE21BA9E-F708-4021-ADE9-A96A2D7A010C}" srcOrd="6" destOrd="0" presId="urn:microsoft.com/office/officeart/2005/8/layout/hierarchy1"/>
    <dgm:cxn modelId="{FF397939-E213-4981-85B6-488DD2395834}" type="presParOf" srcId="{59A28F3F-F8C5-4628-9882-4696DB3B3CDF}" destId="{351F532B-4DB9-4380-B30D-25270307CFC2}" srcOrd="7" destOrd="0" presId="urn:microsoft.com/office/officeart/2005/8/layout/hierarchy1"/>
    <dgm:cxn modelId="{6C6B7808-79B9-4D90-96BD-38BF95685821}" type="presParOf" srcId="{351F532B-4DB9-4380-B30D-25270307CFC2}" destId="{0A265E67-53F2-4DC3-A122-37C28835C131}" srcOrd="0" destOrd="0" presId="urn:microsoft.com/office/officeart/2005/8/layout/hierarchy1"/>
    <dgm:cxn modelId="{122A76A1-B187-4BA8-97C1-FADA4A2AEE1A}" type="presParOf" srcId="{0A265E67-53F2-4DC3-A122-37C28835C131}" destId="{5732895A-9B08-4B36-AEF9-436046CD6356}" srcOrd="0" destOrd="0" presId="urn:microsoft.com/office/officeart/2005/8/layout/hierarchy1"/>
    <dgm:cxn modelId="{5411D0E6-279C-4F20-AB17-E127C4706F83}" type="presParOf" srcId="{0A265E67-53F2-4DC3-A122-37C28835C131}" destId="{F3680005-DCF3-4D63-A378-858679E9428F}" srcOrd="1" destOrd="0" presId="urn:microsoft.com/office/officeart/2005/8/layout/hierarchy1"/>
    <dgm:cxn modelId="{BD647AF7-291F-4B95-89FF-233302C8C433}" type="presParOf" srcId="{351F532B-4DB9-4380-B30D-25270307CFC2}" destId="{E27F4982-E266-48E6-8876-F203D077DCE2}" srcOrd="1" destOrd="0" presId="urn:microsoft.com/office/officeart/2005/8/layout/hierarchy1"/>
    <dgm:cxn modelId="{D197D887-550E-48C3-8657-F312F938C734}" type="presParOf" srcId="{59A28F3F-F8C5-4628-9882-4696DB3B3CDF}" destId="{99F360B4-F2D9-4D0D-BC97-93EB965EEE4A}" srcOrd="8" destOrd="0" presId="urn:microsoft.com/office/officeart/2005/8/layout/hierarchy1"/>
    <dgm:cxn modelId="{DBF57D65-E82B-4EA3-AC93-3A82BC905E03}" type="presParOf" srcId="{59A28F3F-F8C5-4628-9882-4696DB3B3CDF}" destId="{A367B703-4F69-471E-8934-0ACEA2332D07}" srcOrd="9" destOrd="0" presId="urn:microsoft.com/office/officeart/2005/8/layout/hierarchy1"/>
    <dgm:cxn modelId="{95E516D6-07ED-49E6-846F-100FDF8B0325}" type="presParOf" srcId="{A367B703-4F69-471E-8934-0ACEA2332D07}" destId="{596339A3-6475-416F-A521-71EC4C33ADC8}" srcOrd="0" destOrd="0" presId="urn:microsoft.com/office/officeart/2005/8/layout/hierarchy1"/>
    <dgm:cxn modelId="{34DA7499-372F-4487-958A-71DCFD6D7F78}" type="presParOf" srcId="{596339A3-6475-416F-A521-71EC4C33ADC8}" destId="{DE8B493F-4DE3-4C99-B3E3-2CBA3DB2FC6C}" srcOrd="0" destOrd="0" presId="urn:microsoft.com/office/officeart/2005/8/layout/hierarchy1"/>
    <dgm:cxn modelId="{DDF451EA-A19B-490B-8B0F-BE363450047D}" type="presParOf" srcId="{596339A3-6475-416F-A521-71EC4C33ADC8}" destId="{F4A6243E-E9AA-4A3A-B888-8699937F8E34}" srcOrd="1" destOrd="0" presId="urn:microsoft.com/office/officeart/2005/8/layout/hierarchy1"/>
    <dgm:cxn modelId="{8C3D8436-B873-48B4-B094-6CF19B96BFAF}" type="presParOf" srcId="{A367B703-4F69-471E-8934-0ACEA2332D07}" destId="{02C7EA93-536C-47FD-B702-2F562E9EB4DF}"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63EF0-46C1-4AF8-A349-A7CF5345F2CB}" type="datetimeFigureOut">
              <a:rPr lang="en-IN" smtClean="0"/>
              <a:pPr/>
              <a:t>18-10-2016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601A3F-98A2-4A30-8791-8DC005C8EDCF}" type="slidenum">
              <a:rPr lang="en-IN" smtClean="0"/>
              <a:pPr/>
              <a:t>‹#›</a:t>
            </a:fld>
            <a:endParaRPr lang="en-IN"/>
          </a:p>
        </p:txBody>
      </p:sp>
    </p:spTree>
    <p:extLst>
      <p:ext uri="{BB962C8B-B14F-4D97-AF65-F5344CB8AC3E}">
        <p14:creationId xmlns:p14="http://schemas.microsoft.com/office/powerpoint/2010/main" val="362740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a:t>
            </a:fld>
            <a:endParaRPr lang="en-IN"/>
          </a:p>
        </p:txBody>
      </p:sp>
    </p:spTree>
    <p:extLst>
      <p:ext uri="{BB962C8B-B14F-4D97-AF65-F5344CB8AC3E}">
        <p14:creationId xmlns:p14="http://schemas.microsoft.com/office/powerpoint/2010/main" val="189729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01A3F-98A2-4A30-8791-8DC005C8EDCF}" type="slidenum">
              <a:rPr lang="en-IN" smtClean="0"/>
              <a:pPr/>
              <a:t>10</a:t>
            </a:fld>
            <a:endParaRPr lang="en-IN"/>
          </a:p>
        </p:txBody>
      </p:sp>
    </p:spTree>
    <p:extLst>
      <p:ext uri="{BB962C8B-B14F-4D97-AF65-F5344CB8AC3E}">
        <p14:creationId xmlns:p14="http://schemas.microsoft.com/office/powerpoint/2010/main" val="109593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11</a:t>
            </a:fld>
            <a:endParaRPr lang="en-IN"/>
          </a:p>
        </p:txBody>
      </p:sp>
    </p:spTree>
    <p:extLst>
      <p:ext uri="{BB962C8B-B14F-4D97-AF65-F5344CB8AC3E}">
        <p14:creationId xmlns:p14="http://schemas.microsoft.com/office/powerpoint/2010/main" val="211732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12</a:t>
            </a:fld>
            <a:endParaRPr lang="en-IN"/>
          </a:p>
        </p:txBody>
      </p:sp>
    </p:spTree>
    <p:extLst>
      <p:ext uri="{BB962C8B-B14F-4D97-AF65-F5344CB8AC3E}">
        <p14:creationId xmlns:p14="http://schemas.microsoft.com/office/powerpoint/2010/main" val="159852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01A3F-98A2-4A30-8791-8DC005C8EDCF}" type="slidenum">
              <a:rPr lang="en-IN" smtClean="0"/>
              <a:pPr/>
              <a:t>13</a:t>
            </a:fld>
            <a:endParaRPr lang="en-IN"/>
          </a:p>
        </p:txBody>
      </p:sp>
    </p:spTree>
    <p:extLst>
      <p:ext uri="{BB962C8B-B14F-4D97-AF65-F5344CB8AC3E}">
        <p14:creationId xmlns:p14="http://schemas.microsoft.com/office/powerpoint/2010/main" val="175416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14</a:t>
            </a:fld>
            <a:endParaRPr lang="en-IN"/>
          </a:p>
        </p:txBody>
      </p:sp>
    </p:spTree>
    <p:extLst>
      <p:ext uri="{BB962C8B-B14F-4D97-AF65-F5344CB8AC3E}">
        <p14:creationId xmlns:p14="http://schemas.microsoft.com/office/powerpoint/2010/main" val="161136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15</a:t>
            </a:fld>
            <a:endParaRPr lang="en-IN"/>
          </a:p>
        </p:txBody>
      </p:sp>
    </p:spTree>
    <p:extLst>
      <p:ext uri="{BB962C8B-B14F-4D97-AF65-F5344CB8AC3E}">
        <p14:creationId xmlns:p14="http://schemas.microsoft.com/office/powerpoint/2010/main" val="130037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16</a:t>
            </a:fld>
            <a:endParaRPr lang="en-IN"/>
          </a:p>
        </p:txBody>
      </p:sp>
    </p:spTree>
    <p:extLst>
      <p:ext uri="{BB962C8B-B14F-4D97-AF65-F5344CB8AC3E}">
        <p14:creationId xmlns:p14="http://schemas.microsoft.com/office/powerpoint/2010/main" val="110619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17</a:t>
            </a:fld>
            <a:endParaRPr lang="en-IN"/>
          </a:p>
        </p:txBody>
      </p:sp>
    </p:spTree>
    <p:extLst>
      <p:ext uri="{BB962C8B-B14F-4D97-AF65-F5344CB8AC3E}">
        <p14:creationId xmlns:p14="http://schemas.microsoft.com/office/powerpoint/2010/main" val="165045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18</a:t>
            </a:fld>
            <a:endParaRPr lang="en-IN"/>
          </a:p>
        </p:txBody>
      </p:sp>
    </p:spTree>
    <p:extLst>
      <p:ext uri="{BB962C8B-B14F-4D97-AF65-F5344CB8AC3E}">
        <p14:creationId xmlns:p14="http://schemas.microsoft.com/office/powerpoint/2010/main" val="18969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19</a:t>
            </a:fld>
            <a:endParaRPr lang="en-IN"/>
          </a:p>
        </p:txBody>
      </p:sp>
    </p:spTree>
    <p:extLst>
      <p:ext uri="{BB962C8B-B14F-4D97-AF65-F5344CB8AC3E}">
        <p14:creationId xmlns:p14="http://schemas.microsoft.com/office/powerpoint/2010/main" val="27425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a:t>
            </a:fld>
            <a:endParaRPr lang="en-IN"/>
          </a:p>
        </p:txBody>
      </p:sp>
    </p:spTree>
    <p:extLst>
      <p:ext uri="{BB962C8B-B14F-4D97-AF65-F5344CB8AC3E}">
        <p14:creationId xmlns:p14="http://schemas.microsoft.com/office/powerpoint/2010/main" val="413772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20</a:t>
            </a:fld>
            <a:endParaRPr lang="en-IN"/>
          </a:p>
        </p:txBody>
      </p:sp>
    </p:spTree>
    <p:extLst>
      <p:ext uri="{BB962C8B-B14F-4D97-AF65-F5344CB8AC3E}">
        <p14:creationId xmlns:p14="http://schemas.microsoft.com/office/powerpoint/2010/main" val="163841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21</a:t>
            </a:fld>
            <a:endParaRPr lang="en-IN"/>
          </a:p>
        </p:txBody>
      </p:sp>
    </p:spTree>
    <p:extLst>
      <p:ext uri="{BB962C8B-B14F-4D97-AF65-F5344CB8AC3E}">
        <p14:creationId xmlns:p14="http://schemas.microsoft.com/office/powerpoint/2010/main" val="849443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22</a:t>
            </a:fld>
            <a:endParaRPr lang="en-IN"/>
          </a:p>
        </p:txBody>
      </p:sp>
    </p:spTree>
    <p:extLst>
      <p:ext uri="{BB962C8B-B14F-4D97-AF65-F5344CB8AC3E}">
        <p14:creationId xmlns:p14="http://schemas.microsoft.com/office/powerpoint/2010/main" val="1281501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23</a:t>
            </a:fld>
            <a:endParaRPr lang="en-IN"/>
          </a:p>
        </p:txBody>
      </p:sp>
    </p:spTree>
    <p:extLst>
      <p:ext uri="{BB962C8B-B14F-4D97-AF65-F5344CB8AC3E}">
        <p14:creationId xmlns:p14="http://schemas.microsoft.com/office/powerpoint/2010/main" val="141397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01A3F-98A2-4A30-8791-8DC005C8EDCF}" type="slidenum">
              <a:rPr lang="en-IN" smtClean="0"/>
              <a:pPr/>
              <a:t>24</a:t>
            </a:fld>
            <a:endParaRPr lang="en-IN"/>
          </a:p>
        </p:txBody>
      </p:sp>
    </p:spTree>
    <p:extLst>
      <p:ext uri="{BB962C8B-B14F-4D97-AF65-F5344CB8AC3E}">
        <p14:creationId xmlns:p14="http://schemas.microsoft.com/office/powerpoint/2010/main" val="756156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25</a:t>
            </a:fld>
            <a:endParaRPr lang="en-IN"/>
          </a:p>
        </p:txBody>
      </p:sp>
    </p:spTree>
    <p:extLst>
      <p:ext uri="{BB962C8B-B14F-4D97-AF65-F5344CB8AC3E}">
        <p14:creationId xmlns:p14="http://schemas.microsoft.com/office/powerpoint/2010/main" val="2435330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26</a:t>
            </a:fld>
            <a:endParaRPr lang="en-IN"/>
          </a:p>
        </p:txBody>
      </p:sp>
    </p:spTree>
    <p:extLst>
      <p:ext uri="{BB962C8B-B14F-4D97-AF65-F5344CB8AC3E}">
        <p14:creationId xmlns:p14="http://schemas.microsoft.com/office/powerpoint/2010/main" val="35569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3</a:t>
            </a:fld>
            <a:endParaRPr lang="en-IN"/>
          </a:p>
        </p:txBody>
      </p:sp>
    </p:spTree>
    <p:extLst>
      <p:ext uri="{BB962C8B-B14F-4D97-AF65-F5344CB8AC3E}">
        <p14:creationId xmlns:p14="http://schemas.microsoft.com/office/powerpoint/2010/main" val="381321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4</a:t>
            </a:fld>
            <a:endParaRPr lang="en-IN"/>
          </a:p>
        </p:txBody>
      </p:sp>
    </p:spTree>
    <p:extLst>
      <p:ext uri="{BB962C8B-B14F-4D97-AF65-F5344CB8AC3E}">
        <p14:creationId xmlns:p14="http://schemas.microsoft.com/office/powerpoint/2010/main" val="418883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5</a:t>
            </a:fld>
            <a:endParaRPr lang="en-IN"/>
          </a:p>
        </p:txBody>
      </p:sp>
    </p:spTree>
    <p:extLst>
      <p:ext uri="{BB962C8B-B14F-4D97-AF65-F5344CB8AC3E}">
        <p14:creationId xmlns:p14="http://schemas.microsoft.com/office/powerpoint/2010/main" val="338635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6</a:t>
            </a:fld>
            <a:endParaRPr lang="en-IN"/>
          </a:p>
        </p:txBody>
      </p:sp>
    </p:spTree>
    <p:extLst>
      <p:ext uri="{BB962C8B-B14F-4D97-AF65-F5344CB8AC3E}">
        <p14:creationId xmlns:p14="http://schemas.microsoft.com/office/powerpoint/2010/main" val="5528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7</a:t>
            </a:fld>
            <a:endParaRPr lang="en-IN"/>
          </a:p>
        </p:txBody>
      </p:sp>
    </p:spTree>
    <p:extLst>
      <p:ext uri="{BB962C8B-B14F-4D97-AF65-F5344CB8AC3E}">
        <p14:creationId xmlns:p14="http://schemas.microsoft.com/office/powerpoint/2010/main" val="425113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01A3F-98A2-4A30-8791-8DC005C8EDCF}" type="slidenum">
              <a:rPr lang="en-IN" smtClean="0"/>
              <a:pPr/>
              <a:t>8</a:t>
            </a:fld>
            <a:endParaRPr lang="en-IN"/>
          </a:p>
        </p:txBody>
      </p:sp>
    </p:spTree>
    <p:extLst>
      <p:ext uri="{BB962C8B-B14F-4D97-AF65-F5344CB8AC3E}">
        <p14:creationId xmlns:p14="http://schemas.microsoft.com/office/powerpoint/2010/main" val="317934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01A3F-98A2-4A30-8791-8DC005C8EDCF}" type="slidenum">
              <a:rPr lang="en-IN" smtClean="0"/>
              <a:pPr/>
              <a:t>9</a:t>
            </a:fld>
            <a:endParaRPr lang="en-IN"/>
          </a:p>
        </p:txBody>
      </p:sp>
    </p:spTree>
    <p:extLst>
      <p:ext uri="{BB962C8B-B14F-4D97-AF65-F5344CB8AC3E}">
        <p14:creationId xmlns:p14="http://schemas.microsoft.com/office/powerpoint/2010/main" val="415851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GB"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7" name="Date Placeholder 6"/>
          <p:cNvSpPr>
            <a:spLocks noGrp="1"/>
          </p:cNvSpPr>
          <p:nvPr>
            <p:ph type="dt" sz="half" idx="10"/>
          </p:nvPr>
        </p:nvSpPr>
        <p:spPr/>
        <p:txBody>
          <a:bodyPr/>
          <a:lstStyle/>
          <a:p>
            <a:fld id="{85B0EBA3-CC48-4924-9FA5-3A164D9AB5D6}" type="datetime1">
              <a:rPr lang="en-IN" smtClean="0"/>
              <a:pPr/>
              <a:t>18-10-2016</a:t>
            </a:fld>
            <a:endParaRPr lang="en-IN"/>
          </a:p>
        </p:txBody>
      </p:sp>
      <p:sp>
        <p:nvSpPr>
          <p:cNvPr id="20" name="Footer Placeholder 19"/>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0714A32B-778B-42D9-A895-A1295C321984}"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E2D9F93D-841C-4A82-8FE5-5D2422ADB182}" type="datetime1">
              <a:rPr lang="en-IN" smtClean="0"/>
              <a:pPr/>
              <a:t>18-10-2016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F3B35211-E6A3-4147-9026-4D8E359A17D8}" type="datetime1">
              <a:rPr lang="en-IN" smtClean="0"/>
              <a:pPr/>
              <a:t>18-10-2016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7432FBD-5F5F-4B2E-825C-C569EA70E2B8}" type="datetime1">
              <a:rPr lang="en-IN" smtClean="0"/>
              <a:pPr/>
              <a:t>18-10-2016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7D54FB4F-0386-4111-8391-35F75DCC6417}" type="datetime1">
              <a:rPr lang="en-IN" smtClean="0"/>
              <a:pPr/>
              <a:t>18-10-2016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14A32B-778B-42D9-A895-A1295C321984}"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A63BB49F-A2E7-4847-9D5E-7E051359212B}" type="datetime1">
              <a:rPr lang="en-IN" smtClean="0"/>
              <a:pPr/>
              <a:t>18-10-2016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5E082FE2-3B40-4556-9568-4998C2934A3B}" type="datetime1">
              <a:rPr lang="en-IN" smtClean="0"/>
              <a:pPr/>
              <a:t>18-10-2016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823590D0-07BE-4A17-8818-DAE8BA4269DE}" type="datetime1">
              <a:rPr lang="en-IN" smtClean="0"/>
              <a:pPr/>
              <a:t>18-10-2016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FC40157-BC8F-49E6-AF9B-0F93788110D7}" type="datetime1">
              <a:rPr lang="en-IN" smtClean="0"/>
              <a:pPr/>
              <a:t>18-10-2016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14A32B-778B-42D9-A895-A1295C321984}"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404E8627-1E46-4F12-A966-E978A181FF0D}" type="datetime1">
              <a:rPr lang="en-IN" smtClean="0"/>
              <a:pPr/>
              <a:t>18-10-2016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14A32B-778B-42D9-A895-A1295C32198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1C435911-D9BE-4C07-BBC1-CFCC65014597}" type="datetime1">
              <a:rPr lang="en-IN" smtClean="0"/>
              <a:pPr/>
              <a:t>18-10-2016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14A32B-778B-42D9-A895-A1295C321984}"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GB"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GB"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D68EAE85-353B-4BE3-B810-C1243842309B}" type="datetime1">
              <a:rPr lang="en-IN" smtClean="0"/>
              <a:pPr/>
              <a:t>18-10-2016</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714A32B-778B-42D9-A895-A1295C321984}"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3.gif"/><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apantimes.co.jp/life/2009/07/09/people/united-world-karate-association-president-daikaku-chodoin-2/#.VUMz1ufxb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9550" t="1833" r="-10" b="6680"/>
          <a:stretch/>
        </p:blipFill>
        <p:spPr>
          <a:xfrm>
            <a:off x="0" y="38403"/>
            <a:ext cx="7812360" cy="6819597"/>
          </a:xfrm>
          <a:prstGeom prst="rect">
            <a:avLst/>
          </a:prstGeom>
        </p:spPr>
      </p:pic>
      <p:sp>
        <p:nvSpPr>
          <p:cNvPr id="2" name="Title 1"/>
          <p:cNvSpPr>
            <a:spLocks noGrp="1"/>
          </p:cNvSpPr>
          <p:nvPr>
            <p:ph type="ctrTitle"/>
          </p:nvPr>
        </p:nvSpPr>
        <p:spPr>
          <a:xfrm>
            <a:off x="0" y="38403"/>
            <a:ext cx="9144000" cy="1642175"/>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n-IN" b="1" dirty="0" smtClean="0">
                <a:solidFill>
                  <a:schemeClr val="tx1"/>
                </a:solidFill>
              </a:rPr>
              <a:t>United  World </a:t>
            </a:r>
            <a:r>
              <a:rPr lang="en-IN" b="1" dirty="0">
                <a:solidFill>
                  <a:schemeClr val="tx1"/>
                </a:solidFill>
              </a:rPr>
              <a:t> </a:t>
            </a:r>
            <a:r>
              <a:rPr lang="en-IN" b="1" dirty="0" smtClean="0">
                <a:solidFill>
                  <a:schemeClr val="tx1"/>
                </a:solidFill>
              </a:rPr>
              <a:t>Karate-do Federation</a:t>
            </a:r>
            <a:r>
              <a:rPr lang="en-IN" b="1" dirty="0" smtClean="0">
                <a:solidFill>
                  <a:schemeClr val="bg1"/>
                </a:solidFill>
              </a:rPr>
              <a:t/>
            </a:r>
            <a:br>
              <a:rPr lang="en-IN" b="1" dirty="0" smtClean="0">
                <a:solidFill>
                  <a:schemeClr val="bg1"/>
                </a:solidFill>
              </a:rPr>
            </a:br>
            <a:r>
              <a:rPr lang="en-IN" sz="2700" b="1" dirty="0" smtClean="0">
                <a:solidFill>
                  <a:schemeClr val="tx1"/>
                </a:solidFill>
              </a:rPr>
              <a:t>Uniting All Styles and Formats of Karate-do in a Single WF</a:t>
            </a:r>
            <a:br>
              <a:rPr lang="en-IN" sz="2700" b="1" dirty="0" smtClean="0">
                <a:solidFill>
                  <a:schemeClr val="tx1"/>
                </a:solidFill>
              </a:rPr>
            </a:br>
            <a:r>
              <a:rPr lang="en-IN" sz="2700" b="1" dirty="0" smtClean="0">
                <a:solidFill>
                  <a:schemeClr val="tx1"/>
                </a:solidFill>
              </a:rPr>
              <a:t>“On </a:t>
            </a:r>
            <a:r>
              <a:rPr lang="en-IN" sz="2700" b="1" dirty="0" err="1" smtClean="0">
                <a:solidFill>
                  <a:schemeClr val="tx1"/>
                </a:solidFill>
              </a:rPr>
              <a:t>Ko</a:t>
            </a:r>
            <a:r>
              <a:rPr lang="en-IN" sz="2700" b="1" dirty="0" smtClean="0">
                <a:solidFill>
                  <a:schemeClr val="tx1"/>
                </a:solidFill>
              </a:rPr>
              <a:t> Chi Shin”                                                                          To search for the old is to understand the New</a:t>
            </a:r>
            <a:endParaRPr lang="en-IN" sz="2700" b="1" dirty="0">
              <a:solidFill>
                <a:schemeClr val="tx1"/>
              </a:solidFill>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4459" t="21236" r="14184" b="39382"/>
          <a:stretch/>
        </p:blipFill>
        <p:spPr>
          <a:xfrm rot="5400000">
            <a:off x="6811178" y="3950493"/>
            <a:ext cx="3250866" cy="91173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624" y="1844824"/>
            <a:ext cx="4693179" cy="4693179"/>
          </a:xfrm>
          <a:prstGeom prst="rect">
            <a:avLst/>
          </a:prstGeom>
        </p:spPr>
      </p:pic>
    </p:spTree>
    <p:extLst>
      <p:ext uri="{BB962C8B-B14F-4D97-AF65-F5344CB8AC3E}">
        <p14:creationId xmlns:p14="http://schemas.microsoft.com/office/powerpoint/2010/main" val="197352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43608" y="0"/>
            <a:ext cx="8100392"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b="1" dirty="0" smtClean="0">
                <a:solidFill>
                  <a:schemeClr val="tx1"/>
                </a:solidFill>
              </a:rPr>
              <a:t>Karate-do </a:t>
            </a:r>
            <a:r>
              <a:rPr lang="en-IN" b="1" dirty="0" err="1" smtClean="0">
                <a:solidFill>
                  <a:schemeClr val="tx1"/>
                </a:solidFill>
              </a:rPr>
              <a:t>Soke</a:t>
            </a:r>
            <a:r>
              <a:rPr lang="en-IN" b="1" dirty="0" smtClean="0">
                <a:solidFill>
                  <a:schemeClr val="tx1"/>
                </a:solidFill>
              </a:rPr>
              <a:t> </a:t>
            </a:r>
            <a:r>
              <a:rPr lang="en-IN" b="1" dirty="0" err="1" smtClean="0">
                <a:solidFill>
                  <a:schemeClr val="tx1"/>
                </a:solidFill>
              </a:rPr>
              <a:t>Imoto</a:t>
            </a:r>
            <a:r>
              <a:rPr lang="en-IN" b="1" dirty="0" smtClean="0">
                <a:solidFill>
                  <a:schemeClr val="tx1"/>
                </a:solidFill>
              </a:rPr>
              <a:t> </a:t>
            </a:r>
            <a:r>
              <a:rPr lang="en-IN" b="1" dirty="0" err="1" smtClean="0">
                <a:solidFill>
                  <a:schemeClr val="tx1"/>
                </a:solidFill>
              </a:rPr>
              <a:t>Kaigi</a:t>
            </a:r>
            <a:r>
              <a:rPr lang="en-IN" b="1" dirty="0" smtClean="0">
                <a:solidFill>
                  <a:schemeClr val="tx1"/>
                </a:solidFill>
              </a:rPr>
              <a:t/>
            </a:r>
            <a:br>
              <a:rPr lang="en-IN" b="1" dirty="0" smtClean="0">
                <a:solidFill>
                  <a:schemeClr val="tx1"/>
                </a:solidFill>
              </a:rPr>
            </a:br>
            <a:r>
              <a:rPr lang="en-IN" sz="2400" b="1" dirty="0" smtClean="0">
                <a:solidFill>
                  <a:schemeClr val="tx1"/>
                </a:solidFill>
              </a:rPr>
              <a:t>Disciples of the Founders of Karate-do</a:t>
            </a:r>
            <a:endParaRPr lang="en-IN" sz="4000" b="1" dirty="0">
              <a:solidFill>
                <a:schemeClr val="tx1"/>
              </a:solidFill>
            </a:endParaRPr>
          </a:p>
        </p:txBody>
      </p:sp>
      <p:sp>
        <p:nvSpPr>
          <p:cNvPr id="9" name="Content Placeholder 2"/>
          <p:cNvSpPr txBox="1">
            <a:spLocks/>
          </p:cNvSpPr>
          <p:nvPr/>
        </p:nvSpPr>
        <p:spPr>
          <a:xfrm>
            <a:off x="1043608" y="1340768"/>
            <a:ext cx="7560840" cy="24048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IN" sz="3600" dirty="0" smtClean="0"/>
              <a:t>Resolved to establish Karate-do Soke Imoto Kaigi (Founders Association that includes only those 3</a:t>
            </a:r>
            <a:r>
              <a:rPr lang="en-IN" sz="3600" baseline="30000" dirty="0" smtClean="0"/>
              <a:t>rd</a:t>
            </a:r>
            <a:r>
              <a:rPr lang="en-IN" sz="3600" dirty="0" smtClean="0"/>
              <a:t> generation masters who were disciples of the Founders of Karate-do, that is O-senseis Gichin Funakoshi, Chojun Miyagi, Kenwa Mabuni, Hironori Otsuka, Masatatsu Oyama) in Japan</a:t>
            </a:r>
            <a:endParaRPr lang="en-IN" sz="4000" dirty="0"/>
          </a:p>
        </p:txBody>
      </p:sp>
      <p:pic>
        <p:nvPicPr>
          <p:cNvPr id="4098" name="Picture 2" descr="https://scontent-lhr3-1.xx.fbcdn.net/hphotos-xtp1/v/t1.0-9/s480x480/11144952_436708843156562_8667207860649363536_n.png?oh=2ed730ee0e1fb84c3d42adedc34173e6&amp;oe=5632B5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92" y="5949280"/>
            <a:ext cx="4426808" cy="107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0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1340768"/>
            <a:ext cx="8028384"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043608" y="0"/>
            <a:ext cx="8100392"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b="1" dirty="0" smtClean="0">
                <a:solidFill>
                  <a:schemeClr val="tx1"/>
                </a:solidFill>
              </a:rPr>
              <a:t>Surviving Masters who trained under the Founders </a:t>
            </a:r>
          </a:p>
          <a:p>
            <a:r>
              <a:rPr lang="en-IN" sz="3100" b="1" dirty="0" smtClean="0">
                <a:solidFill>
                  <a:schemeClr val="tx1"/>
                </a:solidFill>
              </a:rPr>
              <a:t>of Shotokan, </a:t>
            </a:r>
            <a:r>
              <a:rPr lang="en-IN" sz="3100" b="1" dirty="0" err="1" smtClean="0">
                <a:solidFill>
                  <a:schemeClr val="tx1"/>
                </a:solidFill>
              </a:rPr>
              <a:t>Goju-ryu</a:t>
            </a:r>
            <a:r>
              <a:rPr lang="en-IN" sz="3100" b="1" dirty="0" smtClean="0">
                <a:solidFill>
                  <a:schemeClr val="tx1"/>
                </a:solidFill>
              </a:rPr>
              <a:t>, </a:t>
            </a:r>
            <a:r>
              <a:rPr lang="en-IN" sz="3100" b="1" dirty="0" err="1" smtClean="0">
                <a:solidFill>
                  <a:schemeClr val="tx1"/>
                </a:solidFill>
              </a:rPr>
              <a:t>Shito-ryu</a:t>
            </a:r>
            <a:r>
              <a:rPr lang="en-IN" sz="3100" b="1" dirty="0" smtClean="0">
                <a:solidFill>
                  <a:schemeClr val="tx1"/>
                </a:solidFill>
              </a:rPr>
              <a:t>, </a:t>
            </a:r>
            <a:r>
              <a:rPr lang="en-IN" sz="3100" b="1" dirty="0" err="1" smtClean="0">
                <a:solidFill>
                  <a:schemeClr val="tx1"/>
                </a:solidFill>
              </a:rPr>
              <a:t>Wado-ryu</a:t>
            </a:r>
            <a:r>
              <a:rPr lang="en-IN" sz="3100" b="1" dirty="0" smtClean="0">
                <a:solidFill>
                  <a:schemeClr val="tx1"/>
                </a:solidFill>
              </a:rPr>
              <a:t> &amp; </a:t>
            </a:r>
            <a:r>
              <a:rPr lang="en-IN" sz="3100" b="1" dirty="0" err="1" smtClean="0">
                <a:solidFill>
                  <a:schemeClr val="tx1"/>
                </a:solidFill>
              </a:rPr>
              <a:t>Kyokushin</a:t>
            </a:r>
            <a:r>
              <a:rPr lang="en-IN" sz="3100" b="1" dirty="0" smtClean="0">
                <a:solidFill>
                  <a:schemeClr val="tx1"/>
                </a:solidFill>
              </a:rPr>
              <a:t> </a:t>
            </a:r>
            <a:endParaRPr lang="en-IN" sz="3100" b="1" dirty="0">
              <a:solidFill>
                <a:schemeClr val="tx1"/>
              </a:solidFill>
            </a:endParaRPr>
          </a:p>
        </p:txBody>
      </p:sp>
      <p:sp>
        <p:nvSpPr>
          <p:cNvPr id="5" name="Content Placeholder 2"/>
          <p:cNvSpPr txBox="1">
            <a:spLocks/>
          </p:cNvSpPr>
          <p:nvPr/>
        </p:nvSpPr>
        <p:spPr>
          <a:xfrm>
            <a:off x="5687616" y="4725144"/>
            <a:ext cx="3456384" cy="19442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IN" sz="1600" dirty="0" err="1" smtClean="0">
                <a:latin typeface="Aharoni" panose="02010803020104030203" pitchFamily="2" charset="-79"/>
                <a:cs typeface="Aharoni" panose="02010803020104030203" pitchFamily="2" charset="-79"/>
              </a:rPr>
              <a:t>Soke</a:t>
            </a:r>
            <a:r>
              <a:rPr lang="en-IN" sz="1600" dirty="0" smtClean="0">
                <a:latin typeface="Aharoni" panose="02010803020104030203" pitchFamily="2" charset="-79"/>
                <a:cs typeface="Aharoni" panose="02010803020104030203" pitchFamily="2" charset="-79"/>
              </a:rPr>
              <a:t> </a:t>
            </a:r>
            <a:r>
              <a:rPr lang="en-IN" sz="1600" dirty="0" err="1" smtClean="0">
                <a:latin typeface="Aharoni" panose="02010803020104030203" pitchFamily="2" charset="-79"/>
                <a:cs typeface="Aharoni" panose="02010803020104030203" pitchFamily="2" charset="-79"/>
              </a:rPr>
              <a:t>Imoto</a:t>
            </a:r>
            <a:r>
              <a:rPr lang="en-IN" sz="1600" dirty="0" smtClean="0">
                <a:latin typeface="Aharoni" panose="02010803020104030203" pitchFamily="2" charset="-79"/>
                <a:cs typeface="Aharoni" panose="02010803020104030203" pitchFamily="2" charset="-79"/>
              </a:rPr>
              <a:t> </a:t>
            </a:r>
            <a:r>
              <a:rPr lang="en-IN" sz="1600" dirty="0" err="1" smtClean="0">
                <a:latin typeface="Aharoni" panose="02010803020104030203" pitchFamily="2" charset="-79"/>
                <a:cs typeface="Aharoni" panose="02010803020104030203" pitchFamily="2" charset="-79"/>
              </a:rPr>
              <a:t>Kaigi</a:t>
            </a:r>
            <a:r>
              <a:rPr lang="en-IN" sz="1600" dirty="0" smtClean="0">
                <a:latin typeface="Aharoni" panose="02010803020104030203" pitchFamily="2" charset="-79"/>
                <a:cs typeface="Aharoni" panose="02010803020104030203" pitchFamily="2" charset="-79"/>
              </a:rPr>
              <a:t> from Eastern World</a:t>
            </a:r>
          </a:p>
          <a:p>
            <a:pPr marL="0" indent="0" algn="just">
              <a:buNone/>
            </a:pPr>
            <a:r>
              <a:rPr lang="en-IN" sz="1600" b="1" dirty="0" err="1" smtClean="0"/>
              <a:t>Hanshi</a:t>
            </a:r>
            <a:r>
              <a:rPr lang="en-IN" sz="1600" b="1" dirty="0" smtClean="0"/>
              <a:t> </a:t>
            </a:r>
            <a:r>
              <a:rPr lang="en-IN" sz="1600" b="1" dirty="0" err="1" smtClean="0"/>
              <a:t>Hirokazu</a:t>
            </a:r>
            <a:r>
              <a:rPr lang="en-IN" sz="1600" b="1" dirty="0" smtClean="0"/>
              <a:t> Kanazawa (Shotokan)</a:t>
            </a:r>
          </a:p>
          <a:p>
            <a:pPr marL="0" indent="0" algn="just">
              <a:buNone/>
            </a:pPr>
            <a:r>
              <a:rPr lang="en-IN" sz="1600" b="1" dirty="0" err="1" smtClean="0"/>
              <a:t>Hanshi</a:t>
            </a:r>
            <a:r>
              <a:rPr lang="en-IN" sz="1600" b="1" dirty="0" smtClean="0"/>
              <a:t> </a:t>
            </a:r>
            <a:r>
              <a:rPr lang="en-IN" sz="1600" b="1" dirty="0" err="1" smtClean="0"/>
              <a:t>Morio</a:t>
            </a:r>
            <a:r>
              <a:rPr lang="en-IN" sz="1600" b="1" dirty="0" smtClean="0"/>
              <a:t> </a:t>
            </a:r>
            <a:r>
              <a:rPr lang="en-IN" sz="1600" b="1" dirty="0" err="1" smtClean="0"/>
              <a:t>Higaonna</a:t>
            </a:r>
            <a:r>
              <a:rPr lang="en-IN" sz="1600" b="1" dirty="0" smtClean="0"/>
              <a:t> (</a:t>
            </a:r>
            <a:r>
              <a:rPr lang="en-IN" sz="1600" b="1" dirty="0" err="1" smtClean="0"/>
              <a:t>Goju</a:t>
            </a:r>
            <a:r>
              <a:rPr lang="en-IN" sz="1600" b="1" dirty="0" smtClean="0"/>
              <a:t> </a:t>
            </a:r>
            <a:r>
              <a:rPr lang="en-IN" sz="1600" b="1" dirty="0" err="1" smtClean="0"/>
              <a:t>Ryu</a:t>
            </a:r>
            <a:r>
              <a:rPr lang="en-IN" sz="1600" b="1" dirty="0" smtClean="0"/>
              <a:t>)</a:t>
            </a:r>
          </a:p>
          <a:p>
            <a:pPr marL="0" indent="0" algn="just">
              <a:buNone/>
            </a:pPr>
            <a:r>
              <a:rPr lang="en-IN" sz="1600" b="1" dirty="0" err="1" smtClean="0"/>
              <a:t>Hanshi</a:t>
            </a:r>
            <a:r>
              <a:rPr lang="en-IN" sz="1600" b="1" dirty="0" smtClean="0"/>
              <a:t> </a:t>
            </a:r>
            <a:r>
              <a:rPr lang="en-IN" sz="1600" b="1" dirty="0" err="1" smtClean="0"/>
              <a:t>Kenei</a:t>
            </a:r>
            <a:r>
              <a:rPr lang="en-IN" sz="1600" b="1" dirty="0" smtClean="0"/>
              <a:t> </a:t>
            </a:r>
            <a:r>
              <a:rPr lang="en-IN" sz="1600" b="1" dirty="0" err="1" smtClean="0"/>
              <a:t>Mabuni</a:t>
            </a:r>
            <a:r>
              <a:rPr lang="en-IN" sz="1600" b="1" dirty="0" smtClean="0"/>
              <a:t> (</a:t>
            </a:r>
            <a:r>
              <a:rPr lang="en-IN" sz="1600" b="1" dirty="0" err="1" smtClean="0"/>
              <a:t>Shito</a:t>
            </a:r>
            <a:r>
              <a:rPr lang="en-IN" sz="1600" b="1" dirty="0" smtClean="0"/>
              <a:t> </a:t>
            </a:r>
            <a:r>
              <a:rPr lang="en-IN" sz="1600" b="1" dirty="0" err="1" smtClean="0"/>
              <a:t>Ryu</a:t>
            </a:r>
            <a:r>
              <a:rPr lang="en-IN" sz="1600" b="1" dirty="0" smtClean="0"/>
              <a:t>)</a:t>
            </a:r>
          </a:p>
          <a:p>
            <a:pPr marL="0" indent="0" algn="just">
              <a:buNone/>
            </a:pPr>
            <a:r>
              <a:rPr lang="en-IN" sz="1600" b="1" dirty="0" err="1" smtClean="0"/>
              <a:t>Hanshi</a:t>
            </a:r>
            <a:r>
              <a:rPr lang="en-IN" sz="1600" b="1" dirty="0" smtClean="0"/>
              <a:t> Toru Arakawa (</a:t>
            </a:r>
            <a:r>
              <a:rPr lang="en-IN" sz="1600" b="1" dirty="0" err="1" smtClean="0"/>
              <a:t>Wado</a:t>
            </a:r>
            <a:r>
              <a:rPr lang="en-IN" sz="1600" b="1" dirty="0" smtClean="0"/>
              <a:t> </a:t>
            </a:r>
            <a:r>
              <a:rPr lang="en-IN" sz="1600" b="1" dirty="0" err="1" smtClean="0"/>
              <a:t>Ryu</a:t>
            </a:r>
            <a:r>
              <a:rPr lang="en-IN" sz="1600" b="1" dirty="0" smtClean="0"/>
              <a:t>) (passed away on 21 June 2015)</a:t>
            </a:r>
          </a:p>
          <a:p>
            <a:pPr marL="0" indent="0" algn="just">
              <a:buNone/>
            </a:pPr>
            <a:r>
              <a:rPr lang="en-IN" sz="1600" b="1" dirty="0" err="1" smtClean="0"/>
              <a:t>Hanshi</a:t>
            </a:r>
            <a:r>
              <a:rPr lang="en-IN" sz="1600" b="1" dirty="0" smtClean="0"/>
              <a:t> </a:t>
            </a:r>
            <a:r>
              <a:rPr lang="en-IN" sz="1600" b="1" dirty="0" err="1" smtClean="0"/>
              <a:t>Masayu</a:t>
            </a:r>
            <a:r>
              <a:rPr lang="en-IN" sz="1600" b="1" dirty="0" smtClean="0"/>
              <a:t> Sugihara (</a:t>
            </a:r>
            <a:r>
              <a:rPr lang="en-IN" sz="1600" b="1" dirty="0" err="1" smtClean="0"/>
              <a:t>Kyokushin</a:t>
            </a:r>
            <a:r>
              <a:rPr lang="en-IN" sz="1600" b="1" dirty="0" smtClean="0"/>
              <a:t>)</a:t>
            </a:r>
            <a:endParaRPr lang="en-IN" sz="1800" b="1" dirty="0"/>
          </a:p>
        </p:txBody>
      </p:sp>
    </p:spTree>
    <p:extLst>
      <p:ext uri="{BB962C8B-B14F-4D97-AF65-F5344CB8AC3E}">
        <p14:creationId xmlns:p14="http://schemas.microsoft.com/office/powerpoint/2010/main" val="3402606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020732"/>
              </p:ext>
            </p:extLst>
          </p:nvPr>
        </p:nvGraphicFramePr>
        <p:xfrm>
          <a:off x="1043608" y="1447800"/>
          <a:ext cx="7916416"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043608" y="0"/>
            <a:ext cx="7916416"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b="1" dirty="0" smtClean="0">
                <a:solidFill>
                  <a:schemeClr val="tx1"/>
                </a:solidFill>
              </a:rPr>
              <a:t>Karate Style </a:t>
            </a:r>
            <a:r>
              <a:rPr lang="en-IN" b="1" dirty="0" err="1" smtClean="0">
                <a:solidFill>
                  <a:schemeClr val="tx1"/>
                </a:solidFill>
              </a:rPr>
              <a:t>Ryu</a:t>
            </a:r>
            <a:r>
              <a:rPr lang="en-IN" b="1" dirty="0" smtClean="0">
                <a:solidFill>
                  <a:schemeClr val="tx1"/>
                </a:solidFill>
              </a:rPr>
              <a:t>-ha Blocks</a:t>
            </a:r>
            <a:br>
              <a:rPr lang="en-IN" b="1" dirty="0" smtClean="0">
                <a:solidFill>
                  <a:schemeClr val="tx1"/>
                </a:solidFill>
              </a:rPr>
            </a:br>
            <a:r>
              <a:rPr lang="en-IN" sz="2400" b="1" dirty="0" smtClean="0">
                <a:solidFill>
                  <a:schemeClr val="tx1"/>
                </a:solidFill>
              </a:rPr>
              <a:t>Blocks of Styles Worldwide to be Unified</a:t>
            </a:r>
            <a:endParaRPr lang="en-IN" sz="4000" b="1" dirty="0">
              <a:solidFill>
                <a:schemeClr val="tx1"/>
              </a:solidFill>
            </a:endParaRPr>
          </a:p>
        </p:txBody>
      </p:sp>
    </p:spTree>
    <p:extLst>
      <p:ext uri="{BB962C8B-B14F-4D97-AF65-F5344CB8AC3E}">
        <p14:creationId xmlns:p14="http://schemas.microsoft.com/office/powerpoint/2010/main" val="133579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608" y="0"/>
            <a:ext cx="7916416"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400" b="1" dirty="0" smtClean="0">
                <a:solidFill>
                  <a:schemeClr val="tx1"/>
                </a:solidFill>
              </a:rPr>
              <a:t>Recognised Groups for Unification under Shotokan Block </a:t>
            </a:r>
            <a:endParaRPr lang="en-IN" sz="4000" b="1" dirty="0">
              <a:solidFill>
                <a:schemeClr val="tx1"/>
              </a:solidFill>
            </a:endParaRPr>
          </a:p>
        </p:txBody>
      </p:sp>
      <p:graphicFrame>
        <p:nvGraphicFramePr>
          <p:cNvPr id="2" name="Diagram 1"/>
          <p:cNvGraphicFramePr/>
          <p:nvPr>
            <p:extLst>
              <p:ext uri="{D42A27DB-BD31-4B8C-83A1-F6EECF244321}">
                <p14:modId xmlns:p14="http://schemas.microsoft.com/office/powerpoint/2010/main" val="1079177975"/>
              </p:ext>
            </p:extLst>
          </p:nvPr>
        </p:nvGraphicFramePr>
        <p:xfrm>
          <a:off x="1043608" y="1397000"/>
          <a:ext cx="7916416"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36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1600" y="0"/>
            <a:ext cx="7988424"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400" b="1" dirty="0" smtClean="0">
                <a:solidFill>
                  <a:schemeClr val="tx1"/>
                </a:solidFill>
              </a:rPr>
              <a:t>Recognised Groups for Unification under </a:t>
            </a:r>
            <a:r>
              <a:rPr lang="en-IN" sz="2400" b="1" dirty="0" err="1" smtClean="0">
                <a:solidFill>
                  <a:schemeClr val="tx1"/>
                </a:solidFill>
              </a:rPr>
              <a:t>Goju</a:t>
            </a:r>
            <a:r>
              <a:rPr lang="en-IN" sz="2400" b="1" dirty="0" smtClean="0">
                <a:solidFill>
                  <a:schemeClr val="tx1"/>
                </a:solidFill>
              </a:rPr>
              <a:t> </a:t>
            </a:r>
            <a:r>
              <a:rPr lang="en-IN" sz="2400" b="1" dirty="0" err="1" smtClean="0">
                <a:solidFill>
                  <a:schemeClr val="tx1"/>
                </a:solidFill>
              </a:rPr>
              <a:t>Ryu</a:t>
            </a:r>
            <a:r>
              <a:rPr lang="en-IN" sz="2400" b="1" dirty="0" smtClean="0">
                <a:solidFill>
                  <a:schemeClr val="tx1"/>
                </a:solidFill>
              </a:rPr>
              <a:t> Block </a:t>
            </a:r>
            <a:endParaRPr lang="en-IN" sz="4000" b="1" dirty="0">
              <a:solidFill>
                <a:schemeClr val="tx1"/>
              </a:solidFill>
            </a:endParaRPr>
          </a:p>
        </p:txBody>
      </p:sp>
      <p:graphicFrame>
        <p:nvGraphicFramePr>
          <p:cNvPr id="2" name="Diagram 1"/>
          <p:cNvGraphicFramePr/>
          <p:nvPr>
            <p:extLst>
              <p:ext uri="{D42A27DB-BD31-4B8C-83A1-F6EECF244321}">
                <p14:modId xmlns:p14="http://schemas.microsoft.com/office/powerpoint/2010/main" val="3838366759"/>
              </p:ext>
            </p:extLst>
          </p:nvPr>
        </p:nvGraphicFramePr>
        <p:xfrm>
          <a:off x="1115616" y="1397000"/>
          <a:ext cx="7844408"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87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608" y="0"/>
            <a:ext cx="7916416"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400" b="1" dirty="0" smtClean="0">
                <a:solidFill>
                  <a:schemeClr val="tx1"/>
                </a:solidFill>
              </a:rPr>
              <a:t>Recognised Groups for Unification under </a:t>
            </a:r>
            <a:r>
              <a:rPr lang="en-IN" sz="2400" b="1" dirty="0" err="1" smtClean="0">
                <a:solidFill>
                  <a:schemeClr val="tx1"/>
                </a:solidFill>
              </a:rPr>
              <a:t>Shito</a:t>
            </a:r>
            <a:r>
              <a:rPr lang="en-IN" sz="2400" b="1" dirty="0" smtClean="0">
                <a:solidFill>
                  <a:schemeClr val="tx1"/>
                </a:solidFill>
              </a:rPr>
              <a:t> </a:t>
            </a:r>
            <a:r>
              <a:rPr lang="en-IN" sz="2400" b="1" dirty="0" err="1" smtClean="0">
                <a:solidFill>
                  <a:schemeClr val="tx1"/>
                </a:solidFill>
              </a:rPr>
              <a:t>Ryu</a:t>
            </a:r>
            <a:r>
              <a:rPr lang="en-IN" sz="2400" b="1" dirty="0" smtClean="0">
                <a:solidFill>
                  <a:schemeClr val="tx1"/>
                </a:solidFill>
              </a:rPr>
              <a:t> Block </a:t>
            </a:r>
            <a:endParaRPr lang="en-IN" sz="4000" b="1" dirty="0">
              <a:solidFill>
                <a:schemeClr val="tx1"/>
              </a:solidFill>
            </a:endParaRPr>
          </a:p>
        </p:txBody>
      </p:sp>
      <p:graphicFrame>
        <p:nvGraphicFramePr>
          <p:cNvPr id="2" name="Diagram 1"/>
          <p:cNvGraphicFramePr/>
          <p:nvPr>
            <p:extLst>
              <p:ext uri="{D42A27DB-BD31-4B8C-83A1-F6EECF244321}">
                <p14:modId xmlns:p14="http://schemas.microsoft.com/office/powerpoint/2010/main" val="3034301208"/>
              </p:ext>
            </p:extLst>
          </p:nvPr>
        </p:nvGraphicFramePr>
        <p:xfrm>
          <a:off x="1043608" y="1397000"/>
          <a:ext cx="791641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3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608" y="0"/>
            <a:ext cx="7916416"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400" b="1" dirty="0" smtClean="0">
                <a:solidFill>
                  <a:schemeClr val="tx1"/>
                </a:solidFill>
              </a:rPr>
              <a:t>Recognised Groups for Unification under </a:t>
            </a:r>
            <a:r>
              <a:rPr lang="en-IN" sz="2400" b="1" dirty="0" err="1" smtClean="0">
                <a:solidFill>
                  <a:schemeClr val="tx1"/>
                </a:solidFill>
              </a:rPr>
              <a:t>Wado</a:t>
            </a:r>
            <a:r>
              <a:rPr lang="en-IN" sz="2400" b="1" dirty="0" smtClean="0">
                <a:solidFill>
                  <a:schemeClr val="tx1"/>
                </a:solidFill>
              </a:rPr>
              <a:t> </a:t>
            </a:r>
            <a:r>
              <a:rPr lang="en-IN" sz="2400" b="1" dirty="0" err="1" smtClean="0">
                <a:solidFill>
                  <a:schemeClr val="tx1"/>
                </a:solidFill>
              </a:rPr>
              <a:t>Ryu</a:t>
            </a:r>
            <a:r>
              <a:rPr lang="en-IN" sz="2400" b="1" dirty="0" smtClean="0">
                <a:solidFill>
                  <a:schemeClr val="tx1"/>
                </a:solidFill>
              </a:rPr>
              <a:t> Block </a:t>
            </a:r>
            <a:endParaRPr lang="en-IN" sz="4000" b="1" dirty="0">
              <a:solidFill>
                <a:schemeClr val="tx1"/>
              </a:solidFill>
            </a:endParaRPr>
          </a:p>
        </p:txBody>
      </p:sp>
      <p:graphicFrame>
        <p:nvGraphicFramePr>
          <p:cNvPr id="2" name="Diagram 1"/>
          <p:cNvGraphicFramePr/>
          <p:nvPr>
            <p:extLst>
              <p:ext uri="{D42A27DB-BD31-4B8C-83A1-F6EECF244321}">
                <p14:modId xmlns:p14="http://schemas.microsoft.com/office/powerpoint/2010/main" val="640099259"/>
              </p:ext>
            </p:extLst>
          </p:nvPr>
        </p:nvGraphicFramePr>
        <p:xfrm>
          <a:off x="1043608" y="1340768"/>
          <a:ext cx="7916416"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38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1600" y="0"/>
            <a:ext cx="7988424"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400" b="1" dirty="0" smtClean="0">
                <a:solidFill>
                  <a:schemeClr val="tx1"/>
                </a:solidFill>
              </a:rPr>
              <a:t>Recognised Groups for Unification under Contact Block </a:t>
            </a:r>
            <a:endParaRPr lang="en-IN" sz="4000" b="1" dirty="0">
              <a:solidFill>
                <a:schemeClr val="tx1"/>
              </a:solidFill>
            </a:endParaRPr>
          </a:p>
        </p:txBody>
      </p:sp>
      <p:graphicFrame>
        <p:nvGraphicFramePr>
          <p:cNvPr id="2" name="Diagram 1"/>
          <p:cNvGraphicFramePr/>
          <p:nvPr>
            <p:extLst>
              <p:ext uri="{D42A27DB-BD31-4B8C-83A1-F6EECF244321}">
                <p14:modId xmlns:p14="http://schemas.microsoft.com/office/powerpoint/2010/main" val="1944354014"/>
              </p:ext>
            </p:extLst>
          </p:nvPr>
        </p:nvGraphicFramePr>
        <p:xfrm>
          <a:off x="1043608" y="1340768"/>
          <a:ext cx="7916416"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38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7681207"/>
              </p:ext>
            </p:extLst>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043608" y="0"/>
            <a:ext cx="8100392" cy="1340768"/>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3200" b="1" dirty="0" smtClean="0">
                <a:solidFill>
                  <a:schemeClr val="tx1"/>
                </a:solidFill>
              </a:rPr>
              <a:t>UWKF Board</a:t>
            </a:r>
            <a:endParaRPr lang="en-IN" sz="2400" b="1" dirty="0" smtClean="0">
              <a:solidFill>
                <a:schemeClr val="tx1"/>
              </a:solidFill>
            </a:endParaRPr>
          </a:p>
        </p:txBody>
      </p:sp>
    </p:spTree>
    <p:extLst>
      <p:ext uri="{BB962C8B-B14F-4D97-AF65-F5344CB8AC3E}">
        <p14:creationId xmlns:p14="http://schemas.microsoft.com/office/powerpoint/2010/main" val="40735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0" y="228600"/>
            <a:ext cx="7821488"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09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0" y="548680"/>
            <a:ext cx="4176464"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IN" sz="2000" i="1" dirty="0" smtClean="0"/>
              <a:t>“Karate world can not be unified </a:t>
            </a:r>
          </a:p>
          <a:p>
            <a:pPr marL="0" indent="0">
              <a:buNone/>
            </a:pPr>
            <a:r>
              <a:rPr lang="en-IN" sz="2000" i="1" dirty="0" smtClean="0"/>
              <a:t>the same way as has been attempted                                     for the last 45 years. </a:t>
            </a:r>
          </a:p>
          <a:p>
            <a:pPr marL="0" indent="0">
              <a:buNone/>
            </a:pPr>
            <a:endParaRPr lang="en-IN" sz="2000" i="1" dirty="0"/>
          </a:p>
          <a:p>
            <a:pPr marL="0" indent="0">
              <a:buNone/>
            </a:pPr>
            <a:r>
              <a:rPr lang="en-IN" sz="2000" i="1" dirty="0" smtClean="0"/>
              <a:t>Well researched pragmatic ideas alone                              could bring a truly unified structure                                      where the art of karate-do thrives                                                as one of the most important                                                     tools for human development                                                         in the present complex world”.</a:t>
            </a:r>
          </a:p>
          <a:p>
            <a:pPr marL="0" indent="0" algn="r">
              <a:buNone/>
            </a:pPr>
            <a:endParaRPr lang="en-IN" sz="2400" i="1" dirty="0"/>
          </a:p>
          <a:p>
            <a:pPr marL="0" indent="0" algn="r">
              <a:buNone/>
            </a:pPr>
            <a:r>
              <a:rPr lang="en-IN" sz="1400" i="1" dirty="0" err="1" smtClean="0"/>
              <a:t>Imtiaz</a:t>
            </a:r>
            <a:r>
              <a:rPr lang="en-IN" sz="1400" i="1" dirty="0" smtClean="0"/>
              <a:t> Abdulla – Rajeev Sinha</a:t>
            </a:r>
          </a:p>
          <a:p>
            <a:pPr marL="0" indent="0" algn="r">
              <a:buNone/>
            </a:pPr>
            <a:r>
              <a:rPr lang="en-IN" sz="1400" i="1" dirty="0" smtClean="0"/>
              <a:t>Surviving Active Members of</a:t>
            </a:r>
          </a:p>
          <a:p>
            <a:pPr marL="0" indent="0" algn="r">
              <a:buNone/>
            </a:pPr>
            <a:r>
              <a:rPr lang="en-IN" sz="1400" i="1" dirty="0" smtClean="0"/>
              <a:t>IOC Recognized JWC that was set-up in 1996</a:t>
            </a:r>
            <a:endParaRPr lang="en-IN" sz="1400" i="1" dirty="0"/>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2252" t="1833" r="14469" b="6680"/>
          <a:stretch/>
        </p:blipFill>
        <p:spPr>
          <a:xfrm>
            <a:off x="0" y="38403"/>
            <a:ext cx="4130565" cy="6819597"/>
          </a:xfrm>
          <a:prstGeom prst="rect">
            <a:avLst/>
          </a:prstGeom>
        </p:spPr>
      </p:pic>
      <p:pic>
        <p:nvPicPr>
          <p:cNvPr id="1026" name="Picture 2" descr="https://scontent-lhr3-1.xx.fbcdn.net/hphotos-xtp1/v/t1.0-9/s480x480/11144952_436708843156562_8667207860649363536_n.png?oh=2ed730ee0e1fb84c3d42adedc34173e6&amp;oe=5632B5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5419725"/>
            <a:ext cx="45720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67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2807" r="12755"/>
          <a:stretch/>
        </p:blipFill>
        <p:spPr bwMode="auto">
          <a:xfrm>
            <a:off x="1043608" y="1"/>
            <a:ext cx="81003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719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3311969"/>
              </p:ext>
            </p:extLst>
          </p:nvPr>
        </p:nvGraphicFramePr>
        <p:xfrm>
          <a:off x="1043608" y="4005064"/>
          <a:ext cx="7916416" cy="285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043608" y="0"/>
            <a:ext cx="7916416" cy="908720"/>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3200" b="1" dirty="0" smtClean="0">
                <a:solidFill>
                  <a:schemeClr val="tx1"/>
                </a:solidFill>
              </a:rPr>
              <a:t>Comparison of Sport </a:t>
            </a:r>
            <a:r>
              <a:rPr lang="en-IN" sz="3200" b="1" dirty="0">
                <a:solidFill>
                  <a:schemeClr val="tx1"/>
                </a:solidFill>
              </a:rPr>
              <a:t>Accord &amp; UWKF </a:t>
            </a:r>
            <a:r>
              <a:rPr lang="en-IN" sz="3200" b="1" dirty="0" smtClean="0">
                <a:solidFill>
                  <a:schemeClr val="tx1"/>
                </a:solidFill>
              </a:rPr>
              <a:t>Boards </a:t>
            </a:r>
          </a:p>
        </p:txBody>
      </p:sp>
      <p:graphicFrame>
        <p:nvGraphicFramePr>
          <p:cNvPr id="7" name="Content Placeholder 5"/>
          <p:cNvGraphicFramePr>
            <a:graphicFrameLocks/>
          </p:cNvGraphicFramePr>
          <p:nvPr>
            <p:extLst>
              <p:ext uri="{D42A27DB-BD31-4B8C-83A1-F6EECF244321}">
                <p14:modId xmlns:p14="http://schemas.microsoft.com/office/powerpoint/2010/main" val="3529460156"/>
              </p:ext>
            </p:extLst>
          </p:nvPr>
        </p:nvGraphicFramePr>
        <p:xfrm>
          <a:off x="1043608" y="908720"/>
          <a:ext cx="7876964" cy="3024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19872" y="879064"/>
            <a:ext cx="2771800" cy="1388066"/>
          </a:xfrm>
          <a:prstGeom prst="rect">
            <a:avLst/>
          </a:prstGeom>
        </p:spPr>
      </p:pic>
    </p:spTree>
    <p:extLst>
      <p:ext uri="{BB962C8B-B14F-4D97-AF65-F5344CB8AC3E}">
        <p14:creationId xmlns:p14="http://schemas.microsoft.com/office/powerpoint/2010/main" val="2693758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16746229"/>
              </p:ext>
            </p:extLst>
          </p:nvPr>
        </p:nvGraphicFramePr>
        <p:xfrm>
          <a:off x="1043608" y="1268760"/>
          <a:ext cx="791641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043608" y="0"/>
            <a:ext cx="7916416" cy="1052736"/>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4000" b="1" dirty="0" smtClean="0">
                <a:solidFill>
                  <a:schemeClr val="tx1"/>
                </a:solidFill>
              </a:rPr>
              <a:t>UWKF Tournament Formats</a:t>
            </a:r>
          </a:p>
        </p:txBody>
      </p:sp>
    </p:spTree>
    <p:extLst>
      <p:ext uri="{BB962C8B-B14F-4D97-AF65-F5344CB8AC3E}">
        <p14:creationId xmlns:p14="http://schemas.microsoft.com/office/powerpoint/2010/main" val="3355107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05814972"/>
              </p:ext>
            </p:extLst>
          </p:nvPr>
        </p:nvGraphicFramePr>
        <p:xfrm>
          <a:off x="1187624" y="1628800"/>
          <a:ext cx="7499176" cy="4641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043608" y="188640"/>
            <a:ext cx="7916416" cy="1296144"/>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4000" b="1" dirty="0" smtClean="0">
                <a:solidFill>
                  <a:schemeClr val="tx1"/>
                </a:solidFill>
              </a:rPr>
              <a:t>UWKF Administration and Governance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5901443"/>
              </p:ext>
            </p:extLst>
          </p:nvPr>
        </p:nvGraphicFramePr>
        <p:xfrm>
          <a:off x="990600" y="1412777"/>
          <a:ext cx="794385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49300" y="1603995"/>
            <a:ext cx="1981200" cy="369332"/>
          </a:xfrm>
          <a:prstGeom prst="rect">
            <a:avLst/>
          </a:prstGeom>
          <a:noFill/>
        </p:spPr>
        <p:txBody>
          <a:bodyPr wrap="square" rtlCol="0">
            <a:spAutoFit/>
          </a:bodyPr>
          <a:lstStyle/>
          <a:p>
            <a:r>
              <a:rPr lang="en-US" dirty="0" smtClean="0"/>
              <a:t>5 regions</a:t>
            </a:r>
            <a:endParaRPr lang="en-US" dirty="0"/>
          </a:p>
        </p:txBody>
      </p:sp>
      <p:sp>
        <p:nvSpPr>
          <p:cNvPr id="6" name="TextBox 5"/>
          <p:cNvSpPr txBox="1"/>
          <p:nvPr/>
        </p:nvSpPr>
        <p:spPr>
          <a:xfrm>
            <a:off x="7642860" y="3036332"/>
            <a:ext cx="1524000" cy="369332"/>
          </a:xfrm>
          <a:prstGeom prst="rect">
            <a:avLst/>
          </a:prstGeom>
          <a:noFill/>
        </p:spPr>
        <p:txBody>
          <a:bodyPr wrap="square" rtlCol="0">
            <a:spAutoFit/>
          </a:bodyPr>
          <a:lstStyle/>
          <a:p>
            <a:r>
              <a:rPr lang="en-US" dirty="0" smtClean="0"/>
              <a:t>5 regions</a:t>
            </a:r>
            <a:endParaRPr lang="en-US" dirty="0"/>
          </a:p>
        </p:txBody>
      </p:sp>
      <p:sp>
        <p:nvSpPr>
          <p:cNvPr id="7" name="TextBox 6"/>
          <p:cNvSpPr txBox="1"/>
          <p:nvPr/>
        </p:nvSpPr>
        <p:spPr>
          <a:xfrm>
            <a:off x="7086600" y="5337572"/>
            <a:ext cx="1752600" cy="369332"/>
          </a:xfrm>
          <a:prstGeom prst="rect">
            <a:avLst/>
          </a:prstGeom>
          <a:noFill/>
        </p:spPr>
        <p:txBody>
          <a:bodyPr wrap="square" rtlCol="0">
            <a:spAutoFit/>
          </a:bodyPr>
          <a:lstStyle/>
          <a:p>
            <a:r>
              <a:rPr lang="en-US" dirty="0" smtClean="0"/>
              <a:t>5 regions</a:t>
            </a:r>
            <a:endParaRPr lang="en-US" dirty="0"/>
          </a:p>
        </p:txBody>
      </p:sp>
      <p:sp>
        <p:nvSpPr>
          <p:cNvPr id="8" name="TextBox 7"/>
          <p:cNvSpPr txBox="1"/>
          <p:nvPr/>
        </p:nvSpPr>
        <p:spPr>
          <a:xfrm>
            <a:off x="1143000" y="5522238"/>
            <a:ext cx="1219200" cy="369332"/>
          </a:xfrm>
          <a:prstGeom prst="rect">
            <a:avLst/>
          </a:prstGeom>
          <a:noFill/>
        </p:spPr>
        <p:txBody>
          <a:bodyPr wrap="square" rtlCol="0">
            <a:spAutoFit/>
          </a:bodyPr>
          <a:lstStyle/>
          <a:p>
            <a:r>
              <a:rPr lang="en-US" dirty="0" smtClean="0"/>
              <a:t>5 regions</a:t>
            </a:r>
            <a:endParaRPr lang="en-US" dirty="0"/>
          </a:p>
        </p:txBody>
      </p:sp>
      <p:sp>
        <p:nvSpPr>
          <p:cNvPr id="9" name="TextBox 8"/>
          <p:cNvSpPr txBox="1"/>
          <p:nvPr/>
        </p:nvSpPr>
        <p:spPr>
          <a:xfrm>
            <a:off x="1257300" y="1642288"/>
            <a:ext cx="2378596" cy="400110"/>
          </a:xfrm>
          <a:prstGeom prst="rect">
            <a:avLst/>
          </a:prstGeom>
          <a:noFill/>
        </p:spPr>
        <p:txBody>
          <a:bodyPr wrap="square" rtlCol="0">
            <a:spAutoFit/>
          </a:bodyPr>
          <a:lstStyle/>
          <a:p>
            <a:r>
              <a:rPr lang="en-US" sz="2000" dirty="0" smtClean="0"/>
              <a:t>4 continental unions</a:t>
            </a:r>
            <a:endParaRPr lang="en-US" sz="2000" dirty="0"/>
          </a:p>
        </p:txBody>
      </p:sp>
      <p:sp>
        <p:nvSpPr>
          <p:cNvPr id="10" name="TextBox 9"/>
          <p:cNvSpPr txBox="1"/>
          <p:nvPr/>
        </p:nvSpPr>
        <p:spPr>
          <a:xfrm>
            <a:off x="4343400" y="3276600"/>
            <a:ext cx="1752600" cy="1477328"/>
          </a:xfrm>
          <a:prstGeom prst="rect">
            <a:avLst/>
          </a:prstGeom>
          <a:noFill/>
        </p:spPr>
        <p:txBody>
          <a:bodyPr wrap="square" rtlCol="0">
            <a:spAutoFit/>
          </a:bodyPr>
          <a:lstStyle/>
          <a:p>
            <a:pPr>
              <a:buFont typeface="Wingdings" charset="2"/>
              <a:buChar char="u"/>
            </a:pPr>
            <a:r>
              <a:rPr lang="en-US" dirty="0" smtClean="0"/>
              <a:t>5 styles </a:t>
            </a:r>
          </a:p>
          <a:p>
            <a:pPr>
              <a:buFont typeface="Wingdings" charset="2"/>
              <a:buChar char="u"/>
            </a:pPr>
            <a:r>
              <a:rPr lang="en-US" dirty="0" smtClean="0"/>
              <a:t>3 competition</a:t>
            </a:r>
          </a:p>
          <a:p>
            <a:r>
              <a:rPr lang="en-US" dirty="0" smtClean="0"/>
              <a:t>    formats</a:t>
            </a:r>
          </a:p>
          <a:p>
            <a:pPr>
              <a:buFont typeface="Wingdings" charset="2"/>
              <a:buChar char="u"/>
            </a:pPr>
            <a:r>
              <a:rPr lang="en-US" dirty="0" smtClean="0"/>
              <a:t>One</a:t>
            </a:r>
          </a:p>
          <a:p>
            <a:r>
              <a:rPr lang="en-US" dirty="0" smtClean="0"/>
              <a:t>    organization</a:t>
            </a:r>
            <a:endParaRPr lang="en-US" dirty="0"/>
          </a:p>
        </p:txBody>
      </p:sp>
      <p:sp>
        <p:nvSpPr>
          <p:cNvPr id="11" name="TextBox 10"/>
          <p:cNvSpPr txBox="1"/>
          <p:nvPr/>
        </p:nvSpPr>
        <p:spPr>
          <a:xfrm>
            <a:off x="5943600" y="2080230"/>
            <a:ext cx="2286000" cy="646331"/>
          </a:xfrm>
          <a:prstGeom prst="rect">
            <a:avLst/>
          </a:prstGeom>
          <a:noFill/>
        </p:spPr>
        <p:txBody>
          <a:bodyPr wrap="square" rtlCol="0">
            <a:spAutoFit/>
          </a:bodyPr>
          <a:lstStyle/>
          <a:p>
            <a:r>
              <a:rPr lang="en-US" dirty="0" smtClean="0"/>
              <a:t>About 10 countries per region</a:t>
            </a:r>
            <a:endParaRPr lang="en-US" dirty="0"/>
          </a:p>
        </p:txBody>
      </p:sp>
      <p:sp>
        <p:nvSpPr>
          <p:cNvPr id="12" name="TextBox 11"/>
          <p:cNvSpPr txBox="1"/>
          <p:nvPr/>
        </p:nvSpPr>
        <p:spPr>
          <a:xfrm>
            <a:off x="7739608" y="3405664"/>
            <a:ext cx="1427252" cy="923330"/>
          </a:xfrm>
          <a:prstGeom prst="rect">
            <a:avLst/>
          </a:prstGeom>
          <a:noFill/>
        </p:spPr>
        <p:txBody>
          <a:bodyPr wrap="square" rtlCol="0">
            <a:spAutoFit/>
          </a:bodyPr>
          <a:lstStyle/>
          <a:p>
            <a:r>
              <a:rPr lang="en-US" dirty="0" smtClean="0"/>
              <a:t>About 10 countries per region</a:t>
            </a:r>
            <a:endParaRPr lang="en-US" dirty="0"/>
          </a:p>
        </p:txBody>
      </p:sp>
      <p:sp>
        <p:nvSpPr>
          <p:cNvPr id="13" name="TextBox 12"/>
          <p:cNvSpPr txBox="1"/>
          <p:nvPr/>
        </p:nvSpPr>
        <p:spPr>
          <a:xfrm>
            <a:off x="7048500" y="5654933"/>
            <a:ext cx="1905000" cy="923330"/>
          </a:xfrm>
          <a:prstGeom prst="rect">
            <a:avLst/>
          </a:prstGeom>
          <a:noFill/>
        </p:spPr>
        <p:txBody>
          <a:bodyPr wrap="square" rtlCol="0">
            <a:spAutoFit/>
          </a:bodyPr>
          <a:lstStyle/>
          <a:p>
            <a:r>
              <a:rPr lang="en-US" dirty="0" smtClean="0"/>
              <a:t>About 10 countries per region</a:t>
            </a:r>
            <a:endParaRPr lang="en-US" dirty="0"/>
          </a:p>
        </p:txBody>
      </p:sp>
      <p:sp>
        <p:nvSpPr>
          <p:cNvPr id="14" name="TextBox 13"/>
          <p:cNvSpPr txBox="1"/>
          <p:nvPr/>
        </p:nvSpPr>
        <p:spPr>
          <a:xfrm>
            <a:off x="1143000" y="5895201"/>
            <a:ext cx="1988840" cy="923330"/>
          </a:xfrm>
          <a:prstGeom prst="rect">
            <a:avLst/>
          </a:prstGeom>
          <a:noFill/>
        </p:spPr>
        <p:txBody>
          <a:bodyPr wrap="square" rtlCol="0">
            <a:spAutoFit/>
          </a:bodyPr>
          <a:lstStyle/>
          <a:p>
            <a:r>
              <a:rPr lang="en-US" dirty="0" smtClean="0"/>
              <a:t>About 10 countries per region</a:t>
            </a:r>
            <a:endParaRPr lang="en-US" dirty="0"/>
          </a:p>
        </p:txBody>
      </p:sp>
      <p:sp>
        <p:nvSpPr>
          <p:cNvPr id="15" name="TextBox 14"/>
          <p:cNvSpPr txBox="1"/>
          <p:nvPr/>
        </p:nvSpPr>
        <p:spPr>
          <a:xfrm>
            <a:off x="990600" y="2662535"/>
            <a:ext cx="1709192" cy="923330"/>
          </a:xfrm>
          <a:prstGeom prst="rect">
            <a:avLst/>
          </a:prstGeom>
          <a:noFill/>
        </p:spPr>
        <p:txBody>
          <a:bodyPr wrap="square" rtlCol="0">
            <a:spAutoFit/>
          </a:bodyPr>
          <a:lstStyle/>
          <a:p>
            <a:r>
              <a:rPr lang="en-US" dirty="0" smtClean="0"/>
              <a:t>About 200 countries in total</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2275420253"/>
              </p:ext>
            </p:extLst>
          </p:nvPr>
        </p:nvGraphicFramePr>
        <p:xfrm>
          <a:off x="1043608" y="58783"/>
          <a:ext cx="8100392" cy="1311698"/>
        </p:xfrm>
        <a:graphic>
          <a:graphicData uri="http://schemas.openxmlformats.org/drawingml/2006/table">
            <a:tbl>
              <a:tblPr firstRow="1" bandRow="1">
                <a:tableStyleId>{284E427A-3D55-4303-BF80-6455036E1DE7}</a:tableStyleId>
              </a:tblPr>
              <a:tblGrid>
                <a:gridCol w="3306282"/>
                <a:gridCol w="4794110"/>
              </a:tblGrid>
              <a:tr h="901511">
                <a:tc>
                  <a:txBody>
                    <a:bodyPr/>
                    <a:lstStyle/>
                    <a:p>
                      <a:r>
                        <a:rPr lang="en-US" sz="2000" dirty="0" smtClean="0">
                          <a:solidFill>
                            <a:schemeClr val="tx1"/>
                          </a:solidFill>
                        </a:rPr>
                        <a:t>World Structure and distribution of Countries</a:t>
                      </a:r>
                      <a:endParaRPr lang="en-US" sz="2000" dirty="0">
                        <a:solidFill>
                          <a:schemeClr val="tx1"/>
                        </a:solidFill>
                      </a:endParaRPr>
                    </a:p>
                  </a:txBody>
                  <a:tcPr/>
                </a:tc>
                <a:tc>
                  <a:txBody>
                    <a:bodyPr/>
                    <a:lstStyle/>
                    <a:p>
                      <a:r>
                        <a:rPr lang="en-US" sz="2000" dirty="0" smtClean="0">
                          <a:solidFill>
                            <a:schemeClr val="tx1"/>
                          </a:solidFill>
                        </a:rPr>
                        <a:t>National Federation</a:t>
                      </a:r>
                      <a:r>
                        <a:rPr lang="en-US" sz="2000" baseline="0" dirty="0" smtClean="0">
                          <a:solidFill>
                            <a:schemeClr val="tx1"/>
                          </a:solidFill>
                        </a:rPr>
                        <a:t> 5 styles 3 competition formats one organization</a:t>
                      </a:r>
                      <a:endParaRPr lang="en-US" sz="2000" dirty="0">
                        <a:solidFill>
                          <a:schemeClr val="tx1"/>
                        </a:solidFill>
                      </a:endParaRPr>
                    </a:p>
                  </a:txBody>
                  <a:tcPr/>
                </a:tc>
              </a:tr>
              <a:tr h="410187">
                <a:tc>
                  <a:txBody>
                    <a:bodyPr/>
                    <a:lstStyle/>
                    <a:p>
                      <a:r>
                        <a:rPr lang="en-US" sz="2000" dirty="0" smtClean="0">
                          <a:solidFill>
                            <a:schemeClr val="tx1"/>
                          </a:solidFill>
                        </a:rPr>
                        <a:t>4 continental structures</a:t>
                      </a:r>
                      <a:endParaRPr lang="en-US" sz="2000" dirty="0">
                        <a:solidFill>
                          <a:schemeClr val="tx1"/>
                        </a:solidFill>
                      </a:endParaRPr>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1417320"/>
          </a:xfrm>
          <a:solidFill>
            <a:schemeClr val="accent2"/>
          </a:solidFill>
        </p:spPr>
        <p:txBody>
          <a:bodyPr/>
          <a:lstStyle/>
          <a:p>
            <a:pPr algn="ctr"/>
            <a:r>
              <a:rPr lang="en-US" b="1" dirty="0" smtClean="0">
                <a:solidFill>
                  <a:schemeClr val="tx1"/>
                </a:solidFill>
              </a:rPr>
              <a:t>Competitions</a:t>
            </a:r>
            <a:endParaRPr lang="en-US" b="1" dirty="0">
              <a:solidFill>
                <a:schemeClr val="tx1"/>
              </a:solidFill>
            </a:endParaRPr>
          </a:p>
        </p:txBody>
      </p:sp>
      <p:sp>
        <p:nvSpPr>
          <p:cNvPr id="3" name="Content Placeholder 2"/>
          <p:cNvSpPr>
            <a:spLocks noGrp="1"/>
          </p:cNvSpPr>
          <p:nvPr>
            <p:ph sz="half" idx="1"/>
          </p:nvPr>
        </p:nvSpPr>
        <p:spPr>
          <a:solidFill>
            <a:srgbClr val="0070C0"/>
          </a:solidFill>
        </p:spPr>
        <p:txBody>
          <a:bodyPr>
            <a:normAutofit fontScale="85000" lnSpcReduction="10000"/>
          </a:bodyPr>
          <a:lstStyle/>
          <a:p>
            <a:r>
              <a:rPr lang="en-US" dirty="0" smtClean="0"/>
              <a:t>Clubs Championships based on style and format</a:t>
            </a:r>
          </a:p>
          <a:p>
            <a:r>
              <a:rPr lang="en-US" dirty="0" smtClean="0"/>
              <a:t>District Championships based on country structure</a:t>
            </a:r>
          </a:p>
          <a:p>
            <a:r>
              <a:rPr lang="en-US" dirty="0" smtClean="0"/>
              <a:t>Provincial Championships structure based on country structure</a:t>
            </a:r>
          </a:p>
          <a:p>
            <a:r>
              <a:rPr lang="en-US" dirty="0" smtClean="0"/>
              <a:t>National Championships one national federation per country</a:t>
            </a:r>
            <a:endParaRPr lang="en-US" dirty="0"/>
          </a:p>
        </p:txBody>
      </p:sp>
      <p:sp>
        <p:nvSpPr>
          <p:cNvPr id="4" name="Content Placeholder 3"/>
          <p:cNvSpPr>
            <a:spLocks noGrp="1"/>
          </p:cNvSpPr>
          <p:nvPr>
            <p:ph sz="half" idx="2"/>
          </p:nvPr>
        </p:nvSpPr>
        <p:spPr>
          <a:solidFill>
            <a:srgbClr val="0070C0"/>
          </a:solidFill>
        </p:spPr>
        <p:txBody>
          <a:bodyPr>
            <a:normAutofit fontScale="85000" lnSpcReduction="10000"/>
          </a:bodyPr>
          <a:lstStyle/>
          <a:p>
            <a:pPr>
              <a:buFont typeface="Arial"/>
              <a:buChar char="•"/>
            </a:pPr>
            <a:r>
              <a:rPr lang="en-US" dirty="0" smtClean="0"/>
              <a:t>Regional Championship as per continental structure</a:t>
            </a:r>
          </a:p>
          <a:p>
            <a:r>
              <a:rPr lang="en-US" dirty="0" smtClean="0"/>
              <a:t>Continental Championships </a:t>
            </a:r>
          </a:p>
          <a:p>
            <a:r>
              <a:rPr lang="en-US" dirty="0" smtClean="0"/>
              <a:t>World Championships</a:t>
            </a:r>
          </a:p>
          <a:p>
            <a:r>
              <a:rPr lang="en-US" dirty="0" smtClean="0"/>
              <a:t>World Cup</a:t>
            </a:r>
          </a:p>
          <a:p>
            <a:r>
              <a:rPr lang="en-US" dirty="0" smtClean="0"/>
              <a:t>World Karate League</a:t>
            </a:r>
          </a:p>
          <a:p>
            <a:r>
              <a:rPr lang="en-US" dirty="0" smtClean="0"/>
              <a:t>Pro Am competition</a:t>
            </a:r>
          </a:p>
          <a:p>
            <a:r>
              <a:rPr lang="en-US" dirty="0" smtClean="0"/>
              <a:t>Continental Challenges</a:t>
            </a:r>
          </a:p>
          <a:p>
            <a:r>
              <a:rPr lang="en-US" dirty="0" smtClean="0"/>
              <a:t>World Team Championships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1417320"/>
          </a:xfrm>
          <a:solidFill>
            <a:schemeClr val="accent2"/>
          </a:solidFill>
        </p:spPr>
        <p:txBody>
          <a:bodyPr/>
          <a:lstStyle/>
          <a:p>
            <a:pPr algn="ctr"/>
            <a:r>
              <a:rPr lang="en-US" dirty="0" smtClean="0">
                <a:solidFill>
                  <a:schemeClr val="tx1"/>
                </a:solidFill>
              </a:rPr>
              <a:t>Commissions</a:t>
            </a:r>
            <a:endParaRPr lang="en-US" dirty="0">
              <a:solidFill>
                <a:schemeClr val="tx1"/>
              </a:solidFill>
            </a:endParaRPr>
          </a:p>
        </p:txBody>
      </p:sp>
      <p:sp>
        <p:nvSpPr>
          <p:cNvPr id="3" name="Content Placeholder 2"/>
          <p:cNvSpPr>
            <a:spLocks noGrp="1"/>
          </p:cNvSpPr>
          <p:nvPr>
            <p:ph sz="half" idx="1"/>
          </p:nvPr>
        </p:nvSpPr>
        <p:spPr>
          <a:solidFill>
            <a:srgbClr val="92D050"/>
          </a:solidFill>
        </p:spPr>
        <p:txBody>
          <a:bodyPr/>
          <a:lstStyle/>
          <a:p>
            <a:r>
              <a:rPr lang="en-US" dirty="0" smtClean="0"/>
              <a:t>Research and Development</a:t>
            </a:r>
          </a:p>
          <a:p>
            <a:r>
              <a:rPr lang="en-US" dirty="0" smtClean="0"/>
              <a:t>Culture and History</a:t>
            </a:r>
          </a:p>
          <a:p>
            <a:r>
              <a:rPr lang="en-US" dirty="0" smtClean="0"/>
              <a:t>Medical</a:t>
            </a:r>
          </a:p>
          <a:p>
            <a:r>
              <a:rPr lang="en-US" dirty="0" smtClean="0"/>
              <a:t>Technical </a:t>
            </a:r>
          </a:p>
          <a:p>
            <a:r>
              <a:rPr lang="en-US" dirty="0" smtClean="0"/>
              <a:t>Women</a:t>
            </a:r>
          </a:p>
          <a:p>
            <a:r>
              <a:rPr lang="en-US" dirty="0" smtClean="0"/>
              <a:t>Athletes</a:t>
            </a:r>
          </a:p>
          <a:p>
            <a:endParaRPr lang="en-US" dirty="0"/>
          </a:p>
        </p:txBody>
      </p:sp>
      <p:sp>
        <p:nvSpPr>
          <p:cNvPr id="4" name="Content Placeholder 3"/>
          <p:cNvSpPr>
            <a:spLocks noGrp="1"/>
          </p:cNvSpPr>
          <p:nvPr>
            <p:ph sz="half" idx="2"/>
          </p:nvPr>
        </p:nvSpPr>
        <p:spPr>
          <a:solidFill>
            <a:srgbClr val="92D050"/>
          </a:solidFill>
        </p:spPr>
        <p:txBody>
          <a:bodyPr/>
          <a:lstStyle/>
          <a:p>
            <a:r>
              <a:rPr lang="en-US" dirty="0" smtClean="0"/>
              <a:t>Business and Merchandizing</a:t>
            </a:r>
          </a:p>
          <a:p>
            <a:r>
              <a:rPr lang="en-US" dirty="0" smtClean="0"/>
              <a:t>Marketing and PR </a:t>
            </a:r>
          </a:p>
          <a:p>
            <a:r>
              <a:rPr lang="en-US" dirty="0" smtClean="0"/>
              <a:t>Organizing</a:t>
            </a:r>
          </a:p>
          <a:p>
            <a:r>
              <a:rPr lang="en-US" dirty="0" smtClean="0"/>
              <a:t>Sponsorship and TV</a:t>
            </a:r>
          </a:p>
          <a:p>
            <a:r>
              <a:rPr lang="en-US" dirty="0" smtClean="0"/>
              <a:t>Education </a:t>
            </a:r>
          </a:p>
          <a:p>
            <a:r>
              <a:rPr lang="en-US" dirty="0" smtClean="0"/>
              <a:t>Legal and Disciplinary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World Karate Federation</a:t>
            </a:r>
            <a:endParaRPr lang="en-US" dirty="0"/>
          </a:p>
        </p:txBody>
      </p:sp>
      <p:sp>
        <p:nvSpPr>
          <p:cNvPr id="3" name="Content Placeholder 2"/>
          <p:cNvSpPr>
            <a:spLocks noGrp="1"/>
          </p:cNvSpPr>
          <p:nvPr>
            <p:ph sz="half" idx="1"/>
          </p:nvPr>
        </p:nvSpPr>
        <p:spPr/>
        <p:txBody>
          <a:bodyPr/>
          <a:lstStyle/>
          <a:p>
            <a:r>
              <a:rPr lang="en-US" dirty="0" smtClean="0"/>
              <a:t>Unity</a:t>
            </a:r>
          </a:p>
          <a:p>
            <a:pPr lvl="1"/>
            <a:r>
              <a:rPr lang="en-US" dirty="0" smtClean="0"/>
              <a:t>All Karate in One World Organization</a:t>
            </a:r>
          </a:p>
          <a:p>
            <a:pPr lvl="1"/>
            <a:r>
              <a:rPr lang="en-US" dirty="0" smtClean="0"/>
              <a:t>All Styles in Own World Organization</a:t>
            </a:r>
          </a:p>
          <a:p>
            <a:pPr lvl="1"/>
            <a:r>
              <a:rPr lang="en-US" dirty="0" smtClean="0"/>
              <a:t>All Competition Formats in One World Organization</a:t>
            </a:r>
          </a:p>
          <a:p>
            <a:pPr lvl="1"/>
            <a:r>
              <a:rPr lang="en-US" dirty="0" smtClean="0"/>
              <a:t>All Karate-</a:t>
            </a:r>
            <a:r>
              <a:rPr lang="en-US" dirty="0" err="1" smtClean="0"/>
              <a:t>ka</a:t>
            </a:r>
            <a:r>
              <a:rPr lang="en-US" dirty="0" smtClean="0"/>
              <a:t> in One World Karate Organization</a:t>
            </a:r>
            <a:endParaRPr lang="en-US" dirty="0"/>
          </a:p>
        </p:txBody>
      </p:sp>
      <p:sp>
        <p:nvSpPr>
          <p:cNvPr id="4" name="Content Placeholder 3"/>
          <p:cNvSpPr>
            <a:spLocks noGrp="1"/>
          </p:cNvSpPr>
          <p:nvPr>
            <p:ph sz="half" idx="2"/>
          </p:nvPr>
        </p:nvSpPr>
        <p:spPr/>
        <p:txBody>
          <a:bodyPr/>
          <a:lstStyle/>
          <a:p>
            <a:r>
              <a:rPr lang="en-US" dirty="0" smtClean="0"/>
              <a:t>Development</a:t>
            </a:r>
          </a:p>
          <a:p>
            <a:pPr lvl="1"/>
            <a:r>
              <a:rPr lang="en-US" dirty="0" smtClean="0"/>
              <a:t>Karate with a Human Face</a:t>
            </a:r>
          </a:p>
          <a:p>
            <a:pPr lvl="1"/>
            <a:r>
              <a:rPr lang="en-US" dirty="0" smtClean="0"/>
              <a:t>Karate as for World peace and harmony of All people</a:t>
            </a:r>
          </a:p>
          <a:p>
            <a:pPr lvl="1"/>
            <a:r>
              <a:rPr lang="en-US" dirty="0" smtClean="0"/>
              <a:t>Karate as a development of character, respect, dignity, discipline</a:t>
            </a:r>
          </a:p>
          <a:p>
            <a:pPr lvl="1"/>
            <a:endParaRPr lang="en-US" dirty="0"/>
          </a:p>
        </p:txBody>
      </p:sp>
    </p:spTree>
    <p:extLst>
      <p:ext uri="{BB962C8B-B14F-4D97-AF65-F5344CB8AC3E}">
        <p14:creationId xmlns:p14="http://schemas.microsoft.com/office/powerpoint/2010/main" val="173410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1435608" y="1447800"/>
            <a:ext cx="7498080" cy="5149552"/>
          </a:xfrm>
        </p:spPr>
        <p:txBody>
          <a:bodyPr>
            <a:normAutofit fontScale="62500" lnSpcReduction="20000"/>
          </a:bodyPr>
          <a:lstStyle/>
          <a:p>
            <a:r>
              <a:rPr lang="en-US" dirty="0" smtClean="0"/>
              <a:t>Karate is a Disciplined art and Sport which belongs to the World, not by individuals</a:t>
            </a:r>
          </a:p>
          <a:p>
            <a:r>
              <a:rPr lang="en-US" dirty="0" smtClean="0"/>
              <a:t>Karate must </a:t>
            </a:r>
            <a:r>
              <a:rPr lang="en-US" b="1" dirty="0" smtClean="0"/>
              <a:t>unite</a:t>
            </a:r>
            <a:r>
              <a:rPr lang="en-US" dirty="0" smtClean="0"/>
              <a:t> and be </a:t>
            </a:r>
            <a:r>
              <a:rPr lang="en-US" b="1" dirty="0" smtClean="0"/>
              <a:t>developed</a:t>
            </a:r>
            <a:r>
              <a:rPr lang="en-US" dirty="0" smtClean="0"/>
              <a:t> by those that have put in their </a:t>
            </a:r>
            <a:r>
              <a:rPr lang="en-US" b="1" dirty="0" smtClean="0"/>
              <a:t>time</a:t>
            </a:r>
            <a:r>
              <a:rPr lang="en-US" dirty="0" smtClean="0"/>
              <a:t>, </a:t>
            </a:r>
            <a:r>
              <a:rPr lang="en-US" b="1" dirty="0" smtClean="0"/>
              <a:t>effort, sacrifices</a:t>
            </a:r>
            <a:r>
              <a:rPr lang="en-US" dirty="0" smtClean="0"/>
              <a:t> and </a:t>
            </a:r>
            <a:r>
              <a:rPr lang="en-US" b="1" dirty="0" smtClean="0"/>
              <a:t>resources</a:t>
            </a:r>
            <a:r>
              <a:rPr lang="en-US" dirty="0" smtClean="0"/>
              <a:t> and they must be </a:t>
            </a:r>
            <a:r>
              <a:rPr lang="en-US" b="1" dirty="0" smtClean="0"/>
              <a:t>respected</a:t>
            </a:r>
            <a:r>
              <a:rPr lang="en-US" dirty="0" smtClean="0"/>
              <a:t> and </a:t>
            </a:r>
            <a:r>
              <a:rPr lang="en-US" b="1" dirty="0" smtClean="0"/>
              <a:t>rewarded</a:t>
            </a:r>
            <a:r>
              <a:rPr lang="en-US" dirty="0" smtClean="0"/>
              <a:t> for this</a:t>
            </a:r>
          </a:p>
          <a:p>
            <a:r>
              <a:rPr lang="en-US" dirty="0" smtClean="0"/>
              <a:t>Karate must bring </a:t>
            </a:r>
            <a:r>
              <a:rPr lang="en-US" b="1" dirty="0" smtClean="0"/>
              <a:t>dignity</a:t>
            </a:r>
            <a:r>
              <a:rPr lang="en-US" dirty="0" smtClean="0"/>
              <a:t> back to itself and to its promoters and follows</a:t>
            </a:r>
          </a:p>
          <a:p>
            <a:r>
              <a:rPr lang="en-US" dirty="0" smtClean="0"/>
              <a:t>Karate must become a </a:t>
            </a:r>
            <a:r>
              <a:rPr lang="en-US" b="1" dirty="0" smtClean="0"/>
              <a:t>vocation</a:t>
            </a:r>
            <a:r>
              <a:rPr lang="en-US" dirty="0" smtClean="0"/>
              <a:t> for that chose this to become their vocation by </a:t>
            </a:r>
            <a:r>
              <a:rPr lang="en-US" b="1" dirty="0" smtClean="0"/>
              <a:t>adding value </a:t>
            </a:r>
            <a:r>
              <a:rPr lang="en-US" dirty="0" smtClean="0"/>
              <a:t>to those that follow it</a:t>
            </a:r>
          </a:p>
          <a:p>
            <a:r>
              <a:rPr lang="en-US" dirty="0" smtClean="0"/>
              <a:t>Karate must not </a:t>
            </a:r>
            <a:r>
              <a:rPr lang="en-US" b="1" dirty="0" smtClean="0"/>
              <a:t>become a tool </a:t>
            </a:r>
            <a:r>
              <a:rPr lang="en-US" dirty="0" smtClean="0"/>
              <a:t>for those that want to use it for their own personal selfish need</a:t>
            </a:r>
          </a:p>
          <a:p>
            <a:r>
              <a:rPr lang="en-US" dirty="0" smtClean="0"/>
              <a:t>Karate belongs to all who want </a:t>
            </a:r>
            <a:r>
              <a:rPr lang="en-US" b="1" dirty="0" smtClean="0"/>
              <a:t>quality</a:t>
            </a:r>
            <a:r>
              <a:rPr lang="en-US" dirty="0" smtClean="0"/>
              <a:t> and </a:t>
            </a:r>
            <a:r>
              <a:rPr lang="en-US" b="1" dirty="0" smtClean="0"/>
              <a:t>not quantity</a:t>
            </a:r>
          </a:p>
          <a:p>
            <a:r>
              <a:rPr lang="en-US" dirty="0" smtClean="0"/>
              <a:t>Karate starts with </a:t>
            </a:r>
            <a:r>
              <a:rPr lang="en-US" b="1" dirty="0" smtClean="0"/>
              <a:t>action</a:t>
            </a:r>
            <a:r>
              <a:rPr lang="en-US" dirty="0" smtClean="0"/>
              <a:t> and ends with action but it also starts with </a:t>
            </a:r>
            <a:r>
              <a:rPr lang="en-US" b="1" dirty="0" smtClean="0"/>
              <a:t>respect</a:t>
            </a:r>
            <a:r>
              <a:rPr lang="en-US" dirty="0" smtClean="0"/>
              <a:t> and end with respect(</a:t>
            </a:r>
            <a:r>
              <a:rPr lang="en-US" b="1" dirty="0" smtClean="0"/>
              <a:t>REI</a:t>
            </a:r>
            <a:r>
              <a:rPr lang="en-US" dirty="0" smtClean="0"/>
              <a:t>)</a:t>
            </a:r>
          </a:p>
          <a:p>
            <a:r>
              <a:rPr lang="en-US" dirty="0" err="1" smtClean="0"/>
              <a:t>Onegaishi</a:t>
            </a:r>
            <a:r>
              <a:rPr lang="en-US" dirty="0" smtClean="0"/>
              <a:t> </a:t>
            </a:r>
            <a:r>
              <a:rPr lang="en-US" dirty="0" err="1" smtClean="0"/>
              <a:t>Masu</a:t>
            </a:r>
            <a:r>
              <a:rPr lang="en-US" dirty="0" smtClean="0"/>
              <a:t>- Let’s get karate back to the karate-</a:t>
            </a:r>
            <a:r>
              <a:rPr lang="en-US" dirty="0" err="1" smtClean="0"/>
              <a:t>ka</a:t>
            </a:r>
            <a:r>
              <a:rPr lang="en-US" dirty="0" smtClean="0"/>
              <a:t> by the karate-</a:t>
            </a:r>
            <a:r>
              <a:rPr lang="en-US" dirty="0" err="1" smtClean="0"/>
              <a:t>ka</a:t>
            </a:r>
            <a:r>
              <a:rPr lang="en-US" dirty="0" smtClean="0"/>
              <a:t>, UNITED, DEVELOPED, PREPARED and properly PARTICIPATED in one UNITED WORLD KARATE FEDERATION</a:t>
            </a:r>
          </a:p>
          <a:p>
            <a:r>
              <a:rPr lang="en-US" b="1" dirty="0" smtClean="0">
                <a:solidFill>
                  <a:srgbClr val="C00000"/>
                </a:solidFill>
              </a:rPr>
              <a:t>I</a:t>
            </a:r>
            <a:r>
              <a:rPr lang="en-US" b="1" dirty="0" smtClean="0"/>
              <a:t> am Karate, </a:t>
            </a:r>
            <a:r>
              <a:rPr lang="en-US" b="1" dirty="0" smtClean="0">
                <a:solidFill>
                  <a:srgbClr val="00B050"/>
                </a:solidFill>
              </a:rPr>
              <a:t>Y</a:t>
            </a:r>
            <a:r>
              <a:rPr lang="en-US" b="1" dirty="0" smtClean="0"/>
              <a:t>ou are Karate , </a:t>
            </a:r>
            <a:r>
              <a:rPr lang="en-US" b="1" dirty="0" smtClean="0">
                <a:solidFill>
                  <a:srgbClr val="0070C0"/>
                </a:solidFill>
              </a:rPr>
              <a:t>We</a:t>
            </a:r>
            <a:r>
              <a:rPr lang="en-US" b="1" dirty="0" smtClean="0"/>
              <a:t> are Karate</a:t>
            </a:r>
            <a:endParaRPr lang="en-US" b="1" dirty="0"/>
          </a:p>
        </p:txBody>
      </p:sp>
    </p:spTree>
    <p:extLst>
      <p:ext uri="{BB962C8B-B14F-4D97-AF65-F5344CB8AC3E}">
        <p14:creationId xmlns:p14="http://schemas.microsoft.com/office/powerpoint/2010/main" val="131916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rcRect l="-51873" r="-51873"/>
          <a:stretch>
            <a:fillRect/>
          </a:stretch>
        </p:blipFill>
        <p:spPr>
          <a:xfrm>
            <a:off x="3923928" y="1676772"/>
            <a:ext cx="5058916" cy="4800600"/>
          </a:xfrm>
        </p:spPr>
      </p:pic>
      <p:sp>
        <p:nvSpPr>
          <p:cNvPr id="5" name="Title 1"/>
          <p:cNvSpPr txBox="1">
            <a:spLocks/>
          </p:cNvSpPr>
          <p:nvPr/>
        </p:nvSpPr>
        <p:spPr>
          <a:xfrm>
            <a:off x="971600" y="15504"/>
            <a:ext cx="7988424" cy="1402134"/>
          </a:xfrm>
          <a:prstGeom prst="rect">
            <a:avLst/>
          </a:prstGeom>
          <a:solidFill>
            <a:schemeClr val="accent2"/>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800" b="1" dirty="0" smtClean="0">
                <a:solidFill>
                  <a:schemeClr val="tx1"/>
                </a:solidFill>
              </a:rPr>
              <a:t>Unification Audit Report</a:t>
            </a:r>
          </a:p>
          <a:p>
            <a:r>
              <a:rPr lang="en-IN" sz="1800" b="1" dirty="0" smtClean="0">
                <a:solidFill>
                  <a:schemeClr val="tx1"/>
                </a:solidFill>
              </a:rPr>
              <a:t>Prague Declaration of November 30, 2013</a:t>
            </a:r>
            <a:endParaRPr lang="en-IN" sz="1600" b="1" dirty="0">
              <a:solidFill>
                <a:schemeClr val="tx1"/>
              </a:solidFill>
            </a:endParaRPr>
          </a:p>
        </p:txBody>
      </p:sp>
      <p:sp>
        <p:nvSpPr>
          <p:cNvPr id="7" name="Subtitle 2"/>
          <p:cNvSpPr txBox="1">
            <a:spLocks/>
          </p:cNvSpPr>
          <p:nvPr/>
        </p:nvSpPr>
        <p:spPr>
          <a:xfrm>
            <a:off x="971600" y="2132856"/>
            <a:ext cx="432048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IN" sz="1600" dirty="0" smtClean="0"/>
              <a:t>The only surviving and active members of the Joint Working Committee (JWC) that was established on 29 June 1996 in Osaka, Japan and subsequently recognised by the International Olympic Committee (IOC) on  July 11, 1996, presented the Audit Report of the past 17 years before the assembly of 54 countries on November 30, 2013 during WFF Championship in Prague. </a:t>
            </a:r>
          </a:p>
          <a:p>
            <a:pPr marL="0" indent="0">
              <a:buNone/>
            </a:pPr>
            <a:endParaRPr lang="en-IN" sz="1600" dirty="0" smtClean="0"/>
          </a:p>
          <a:p>
            <a:pPr marL="0" indent="0">
              <a:buNone/>
            </a:pPr>
            <a:r>
              <a:rPr lang="en-IN" sz="1600" dirty="0" smtClean="0"/>
              <a:t>The Audit Report presented jointly by Mr. </a:t>
            </a:r>
            <a:r>
              <a:rPr lang="en-IN" sz="1600" dirty="0" err="1" smtClean="0"/>
              <a:t>Imtiaz</a:t>
            </a:r>
            <a:r>
              <a:rPr lang="en-IN" sz="1600" dirty="0" smtClean="0"/>
              <a:t> Abdulla and Mr. Rajeev Sinha reflected the </a:t>
            </a:r>
            <a:r>
              <a:rPr lang="en-IN" sz="1600" dirty="0"/>
              <a:t>frustration created by the unsuccessful and sometimes illegal and non-inclusive </a:t>
            </a:r>
            <a:r>
              <a:rPr lang="en-IN" sz="1600" dirty="0" smtClean="0"/>
              <a:t>process. It was resolved </a:t>
            </a:r>
            <a:r>
              <a:rPr lang="en-IN" sz="1600" dirty="0"/>
              <a:t>that other structures will be consulted </a:t>
            </a:r>
            <a:r>
              <a:rPr lang="en-IN" sz="1600" dirty="0" smtClean="0"/>
              <a:t>and </a:t>
            </a:r>
            <a:r>
              <a:rPr lang="en-IN" sz="1600" dirty="0"/>
              <a:t>included to truly </a:t>
            </a:r>
            <a:r>
              <a:rPr lang="en-IN" sz="1600" dirty="0" smtClean="0"/>
              <a:t>achieve Karate </a:t>
            </a:r>
            <a:r>
              <a:rPr lang="en-IN" sz="1600" dirty="0"/>
              <a:t>unity globally. </a:t>
            </a:r>
          </a:p>
          <a:p>
            <a:pPr marL="0" indent="0" algn="r">
              <a:buNone/>
            </a:pPr>
            <a:endParaRPr lang="en-IN" sz="1600" dirty="0"/>
          </a:p>
        </p:txBody>
      </p:sp>
    </p:spTree>
    <p:extLst>
      <p:ext uri="{BB962C8B-B14F-4D97-AF65-F5344CB8AC3E}">
        <p14:creationId xmlns:p14="http://schemas.microsoft.com/office/powerpoint/2010/main" val="156869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628800"/>
            <a:ext cx="3888432" cy="4896000"/>
          </a:xfrm>
          <a:prstGeom prst="rect">
            <a:avLst/>
          </a:prstGeom>
        </p:spPr>
      </p:pic>
      <p:sp>
        <p:nvSpPr>
          <p:cNvPr id="8" name="Title 1"/>
          <p:cNvSpPr txBox="1">
            <a:spLocks/>
          </p:cNvSpPr>
          <p:nvPr/>
        </p:nvSpPr>
        <p:spPr>
          <a:xfrm>
            <a:off x="971600" y="0"/>
            <a:ext cx="8136904" cy="1340768"/>
          </a:xfrm>
          <a:prstGeom prst="rect">
            <a:avLst/>
          </a:prstGeom>
          <a:solidFill>
            <a:schemeClr val="accent2"/>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2800" b="1" dirty="0" smtClean="0">
                <a:solidFill>
                  <a:schemeClr val="tx1"/>
                </a:solidFill>
              </a:rPr>
              <a:t>Fertilize the Roots, Tree shall Grow</a:t>
            </a:r>
            <a:endParaRPr lang="en-IN" sz="2400" b="1" dirty="0">
              <a:solidFill>
                <a:schemeClr val="tx1"/>
              </a:solidFill>
            </a:endParaRPr>
          </a:p>
        </p:txBody>
      </p:sp>
      <p:sp>
        <p:nvSpPr>
          <p:cNvPr id="9" name="Subtitle 2"/>
          <p:cNvSpPr txBox="1">
            <a:spLocks/>
          </p:cNvSpPr>
          <p:nvPr/>
        </p:nvSpPr>
        <p:spPr>
          <a:xfrm>
            <a:off x="971600" y="1340768"/>
            <a:ext cx="4248472" cy="5517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IN" sz="1800" dirty="0"/>
              <a:t>After evaluating and auditing the processes of the last </a:t>
            </a:r>
            <a:r>
              <a:rPr lang="en-IN" sz="1800" dirty="0" smtClean="0"/>
              <a:t>20 </a:t>
            </a:r>
            <a:r>
              <a:rPr lang="en-IN" sz="1800" dirty="0"/>
              <a:t>years which includes the IOC decisions, the attempts to unify all karate and unsuccessful bid by the WKF to have Karate included in the 2016 and 2020 Olympics, </a:t>
            </a:r>
            <a:r>
              <a:rPr lang="en-IN" sz="1800" dirty="0" smtClean="0"/>
              <a:t>JWC </a:t>
            </a:r>
            <a:r>
              <a:rPr lang="en-IN" sz="1800" dirty="0"/>
              <a:t>has come to an unbiased conclusion that the World Karate fraternity which had mandated the JWC to act on its behalf to present a process that was fair and reasonable, has been deprived of their constitutional right to have karate </a:t>
            </a:r>
            <a:r>
              <a:rPr lang="en-IN" sz="1800" dirty="0" smtClean="0"/>
              <a:t>unified.</a:t>
            </a:r>
          </a:p>
          <a:p>
            <a:pPr marL="0" indent="0">
              <a:buNone/>
            </a:pPr>
            <a:endParaRPr lang="en-IN" sz="1800" dirty="0"/>
          </a:p>
          <a:p>
            <a:pPr marL="0" indent="0">
              <a:buNone/>
            </a:pPr>
            <a:r>
              <a:rPr lang="en-IN" sz="1800" dirty="0" smtClean="0"/>
              <a:t>Accordingly, new strategy was drawn and  the origin of karate was revisited to honour the surviving masters of 2</a:t>
            </a:r>
            <a:r>
              <a:rPr lang="en-IN" sz="1800" baseline="30000" dirty="0" smtClean="0"/>
              <a:t>nd</a:t>
            </a:r>
            <a:r>
              <a:rPr lang="en-IN" sz="1800" dirty="0" smtClean="0"/>
              <a:t> and 3</a:t>
            </a:r>
            <a:r>
              <a:rPr lang="en-IN" sz="1800" baseline="30000" dirty="0" smtClean="0"/>
              <a:t>rd</a:t>
            </a:r>
            <a:r>
              <a:rPr lang="en-IN" sz="1800" dirty="0" smtClean="0"/>
              <a:t> generations in Japan and worldwide to show the unified path to the rest of the worl</a:t>
            </a:r>
            <a:r>
              <a:rPr lang="en-IN" sz="1600" dirty="0" smtClean="0"/>
              <a:t>d. </a:t>
            </a:r>
            <a:endParaRPr lang="en-IN" sz="1600" dirty="0"/>
          </a:p>
        </p:txBody>
      </p:sp>
    </p:spTree>
    <p:extLst>
      <p:ext uri="{BB962C8B-B14F-4D97-AF65-F5344CB8AC3E}">
        <p14:creationId xmlns:p14="http://schemas.microsoft.com/office/powerpoint/2010/main" val="223163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24739" y="0"/>
            <a:ext cx="8686447" cy="4752528"/>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IN" sz="6000" dirty="0" smtClean="0">
                <a:solidFill>
                  <a:schemeClr val="bg1"/>
                </a:solidFill>
              </a:rPr>
              <a:t>Thus begins the Journey</a:t>
            </a:r>
          </a:p>
          <a:p>
            <a:pPr marL="0" indent="0" algn="ctr">
              <a:buNone/>
            </a:pPr>
            <a:r>
              <a:rPr lang="en-IN" sz="6000" dirty="0" smtClean="0">
                <a:solidFill>
                  <a:schemeClr val="bg1"/>
                </a:solidFill>
              </a:rPr>
              <a:t>Towards Unified Karate</a:t>
            </a:r>
            <a:endParaRPr lang="en-IN" sz="6000" dirty="0">
              <a:solidFill>
                <a:schemeClr val="bg1"/>
              </a:solidFill>
            </a:endParaRPr>
          </a:p>
        </p:txBody>
      </p:sp>
      <p:sp>
        <p:nvSpPr>
          <p:cNvPr id="6" name="Title 1"/>
          <p:cNvSpPr txBox="1">
            <a:spLocks/>
          </p:cNvSpPr>
          <p:nvPr/>
        </p:nvSpPr>
        <p:spPr>
          <a:xfrm>
            <a:off x="1" y="5085184"/>
            <a:ext cx="8964488" cy="1080120"/>
          </a:xfrm>
          <a:prstGeom prst="rect">
            <a:avLst/>
          </a:prstGeom>
          <a:solidFill>
            <a:schemeClr val="accent2"/>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IN" b="1" dirty="0" smtClean="0">
                <a:solidFill>
                  <a:schemeClr val="tx1"/>
                </a:solidFill>
              </a:rPr>
              <a:t>United  World  Karate-do Federation</a:t>
            </a:r>
            <a:br>
              <a:rPr lang="en-IN" b="1" dirty="0" smtClean="0">
                <a:solidFill>
                  <a:schemeClr val="tx1"/>
                </a:solidFill>
              </a:rPr>
            </a:br>
            <a:r>
              <a:rPr lang="en-IN" sz="2000" b="1" dirty="0" smtClean="0">
                <a:solidFill>
                  <a:schemeClr val="tx1"/>
                </a:solidFill>
              </a:rPr>
              <a:t>Uniting All Styles and Formats of Karate-do in a Single WF</a:t>
            </a:r>
            <a:endParaRPr lang="en-IN" sz="4000" b="1" dirty="0">
              <a:solidFill>
                <a:schemeClr val="tx1"/>
              </a:solidFill>
            </a:endParaRPr>
          </a:p>
        </p:txBody>
      </p:sp>
      <p:pic>
        <p:nvPicPr>
          <p:cNvPr id="2050" name="Picture 2" descr="https://scontent-lhr3-1.xx.fbcdn.net/hphotos-xtp1/v/t1.0-9/s480x480/11144952_436708843156562_8667207860649363536_n.png?oh=2ed730ee0e1fb84c3d42adedc34173e6&amp;oe=5632B5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962" y="2761444"/>
            <a:ext cx="45720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1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itle 1"/>
          <p:cNvSpPr txBox="1">
            <a:spLocks/>
          </p:cNvSpPr>
          <p:nvPr/>
        </p:nvSpPr>
        <p:spPr>
          <a:xfrm>
            <a:off x="971600" y="318"/>
            <a:ext cx="8172400" cy="1930226"/>
          </a:xfrm>
          <a:prstGeom prst="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4000" dirty="0" smtClean="0"/>
              <a:t>History Of UNITED WORLD KARATE FEDERATION</a:t>
            </a:r>
            <a:r>
              <a:rPr kumimoji="0" lang="en-IN" sz="4400" b="0" i="0" u="none" strike="noStrike" kern="1200" cap="none" spc="0" normalizeH="0" baseline="0" noProof="0" dirty="0" smtClean="0">
                <a:ln>
                  <a:noFill/>
                </a:ln>
                <a:solidFill>
                  <a:schemeClr val="lt1"/>
                </a:solidFill>
                <a:effectLst/>
                <a:uLnTx/>
                <a:uFillTx/>
                <a:latin typeface="+mn-lt"/>
                <a:ea typeface="+mn-ea"/>
                <a:cs typeface="+mn-cs"/>
              </a:rPr>
              <a:t/>
            </a:r>
            <a:br>
              <a:rPr kumimoji="0" lang="en-IN" sz="4400" b="0" i="0" u="none" strike="noStrike" kern="1200" cap="none" spc="0" normalizeH="0" baseline="0" noProof="0" dirty="0" smtClean="0">
                <a:ln>
                  <a:noFill/>
                </a:ln>
                <a:solidFill>
                  <a:schemeClr val="lt1"/>
                </a:solidFill>
                <a:effectLst/>
                <a:uLnTx/>
                <a:uFillTx/>
                <a:latin typeface="+mn-lt"/>
                <a:ea typeface="+mn-ea"/>
                <a:cs typeface="+mn-cs"/>
              </a:rPr>
            </a:br>
            <a:r>
              <a:rPr kumimoji="0" lang="en-IN" sz="2200" b="0" i="0" u="none" strike="noStrike" kern="1200" cap="none" spc="0" normalizeH="0" baseline="0" noProof="0" dirty="0" smtClean="0">
                <a:ln>
                  <a:noFill/>
                </a:ln>
                <a:solidFill>
                  <a:schemeClr val="tx1"/>
                </a:solidFill>
                <a:effectLst/>
                <a:uLnTx/>
                <a:uFillTx/>
                <a:latin typeface="+mn-lt"/>
                <a:ea typeface="+mn-ea"/>
                <a:cs typeface="+mn-cs"/>
              </a:rPr>
              <a:t>A task difficult but not impossible</a:t>
            </a:r>
            <a:r>
              <a:rPr kumimoji="0" lang="en-IN" sz="4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IN"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1172708" y="2780928"/>
            <a:ext cx="7760980" cy="3754874"/>
          </a:xfrm>
          <a:prstGeom prst="rect">
            <a:avLst/>
          </a:prstGeom>
        </p:spPr>
        <p:txBody>
          <a:bodyPr wrap="square">
            <a:spAutoFit/>
          </a:bodyPr>
          <a:lstStyle/>
          <a:p>
            <a:pPr algn="just">
              <a:buFont typeface="Wingdings" charset="2"/>
              <a:buChar char="u"/>
            </a:pPr>
            <a:r>
              <a:rPr lang="en-IN" sz="2000" dirty="0" smtClean="0"/>
              <a:t>The United World Karate Association was created in Tokyo, Japan by </a:t>
            </a:r>
            <a:r>
              <a:rPr lang="en-IN" sz="2000" b="1" dirty="0" smtClean="0"/>
              <a:t>Sosai Chodoin Daikaku </a:t>
            </a:r>
            <a:r>
              <a:rPr lang="en-IN" sz="2000" dirty="0" smtClean="0"/>
              <a:t>in 1992 after karate lost its recognistion by the International Olympic Committee;</a:t>
            </a:r>
          </a:p>
          <a:p>
            <a:pPr algn="just"/>
            <a:endParaRPr lang="en-IN" sz="2000" dirty="0" smtClean="0"/>
          </a:p>
          <a:p>
            <a:pPr algn="just">
              <a:buFont typeface="Wingdings" charset="2"/>
              <a:buChar char="u"/>
            </a:pPr>
            <a:r>
              <a:rPr lang="en-IN" sz="2000" dirty="0" smtClean="0"/>
              <a:t>After supporting the efforts of the unification of styles in Japan, we achieved this in 2015, with 5 recognised styles, Shotokan, Wado, Goju and All Full Contacts ryus in one organization – called the Karate-Do </a:t>
            </a:r>
            <a:r>
              <a:rPr lang="en-IN" sz="2000" dirty="0" err="1" smtClean="0"/>
              <a:t>Imoto</a:t>
            </a:r>
            <a:r>
              <a:rPr lang="en-IN" sz="2000" dirty="0" smtClean="0"/>
              <a:t> </a:t>
            </a:r>
            <a:r>
              <a:rPr lang="en-IN" sz="2000" dirty="0" err="1" smtClean="0"/>
              <a:t>Kaigi</a:t>
            </a:r>
            <a:endParaRPr lang="en-IN" sz="2000" dirty="0" smtClean="0"/>
          </a:p>
          <a:p>
            <a:pPr algn="just"/>
            <a:endParaRPr lang="en-IN" sz="2000" dirty="0" smtClean="0"/>
          </a:p>
          <a:p>
            <a:pPr algn="just">
              <a:buFont typeface="Wingdings" charset="2"/>
              <a:buChar char="u"/>
            </a:pPr>
            <a:r>
              <a:rPr lang="en-IN" sz="2000" dirty="0" smtClean="0"/>
              <a:t>See more at: </a:t>
            </a:r>
            <a:r>
              <a:rPr lang="en-US" sz="2000" dirty="0" smtClean="0">
                <a:solidFill>
                  <a:srgbClr val="FF0000"/>
                </a:solidFill>
                <a:hlinkClick r:id="rId3"/>
              </a:rPr>
              <a:t>www.japantimes.co.jp/life/2009/07/09/people/united-world-karate-association-president-daikaku-chodoin-2/#.VUMz1ufxbEN</a:t>
            </a:r>
            <a:endParaRPr lang="en-IN" sz="2000" dirty="0" smtClean="0">
              <a:solidFill>
                <a:srgbClr val="FF0000"/>
              </a:solidFill>
            </a:endParaRPr>
          </a:p>
          <a:p>
            <a:pPr algn="just"/>
            <a:endParaRPr lang="en-IN"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8093496" cy="1930226"/>
          </a:xfrm>
          <a:solidFill>
            <a:schemeClr val="accent2"/>
          </a:solidFill>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sz="4000" dirty="0" smtClean="0"/>
              <a:t>First Unify Japan, </a:t>
            </a:r>
            <a:br>
              <a:rPr lang="en-IN" sz="4000" dirty="0" smtClean="0"/>
            </a:br>
            <a:r>
              <a:rPr lang="en-IN" sz="4000" dirty="0" smtClean="0"/>
              <a:t>the World shall follow the Masters</a:t>
            </a:r>
            <a:r>
              <a:rPr lang="en-IN" dirty="0" smtClean="0"/>
              <a:t/>
            </a:r>
            <a:br>
              <a:rPr lang="en-IN" dirty="0" smtClean="0"/>
            </a:br>
            <a:r>
              <a:rPr lang="en-IN" sz="2200" dirty="0" smtClean="0"/>
              <a:t>A task difficult but not impossible</a:t>
            </a:r>
            <a:r>
              <a:rPr lang="en-IN" dirty="0" smtClean="0"/>
              <a:t> </a:t>
            </a:r>
            <a:endParaRPr lang="en-IN" dirty="0"/>
          </a:p>
        </p:txBody>
      </p:sp>
      <p:sp>
        <p:nvSpPr>
          <p:cNvPr id="3" name="Content Placeholder 2"/>
          <p:cNvSpPr>
            <a:spLocks noGrp="1"/>
          </p:cNvSpPr>
          <p:nvPr>
            <p:ph idx="1"/>
          </p:nvPr>
        </p:nvSpPr>
        <p:spPr>
          <a:xfrm>
            <a:off x="539552" y="2492896"/>
            <a:ext cx="8229600" cy="3517851"/>
          </a:xfrm>
        </p:spPr>
        <p:txBody>
          <a:bodyPr>
            <a:normAutofit/>
          </a:bodyPr>
          <a:lstStyle/>
          <a:p>
            <a:pPr algn="just"/>
            <a:r>
              <a:rPr lang="en-IN" sz="2400" dirty="0" smtClean="0"/>
              <a:t>Karate can not be treated at par with other sports because of its master &amp; style-centric characteristics</a:t>
            </a:r>
          </a:p>
          <a:p>
            <a:pPr algn="just"/>
            <a:endParaRPr lang="en-IN" sz="2400" dirty="0" smtClean="0"/>
          </a:p>
          <a:p>
            <a:pPr algn="just"/>
            <a:r>
              <a:rPr lang="en-IN" sz="2400" dirty="0" smtClean="0"/>
              <a:t>Major styles and their Masters are to be Unified in Japan first followed by worldwide unification of all the styles </a:t>
            </a:r>
          </a:p>
          <a:p>
            <a:pPr algn="just"/>
            <a:endParaRPr lang="en-IN" sz="2400" dirty="0"/>
          </a:p>
          <a:p>
            <a:pPr algn="just"/>
            <a:r>
              <a:rPr lang="en-IN" sz="2400" dirty="0" smtClean="0"/>
              <a:t>Each country to follow the path where the code of  “Budo”  amalgamates with sporting principles</a:t>
            </a:r>
          </a:p>
          <a:p>
            <a:endParaRPr lang="en-IN" sz="2400" dirty="0"/>
          </a:p>
        </p:txBody>
      </p:sp>
    </p:spTree>
    <p:extLst>
      <p:ext uri="{BB962C8B-B14F-4D97-AF65-F5344CB8AC3E}">
        <p14:creationId xmlns:p14="http://schemas.microsoft.com/office/powerpoint/2010/main" val="79724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4978896" cy="1535186"/>
          </a:xfrm>
          <a:solidFill>
            <a:schemeClr val="accent2"/>
          </a:solidFill>
        </p:spPr>
        <p:style>
          <a:lnRef idx="1">
            <a:schemeClr val="accent2"/>
          </a:lnRef>
          <a:fillRef idx="2">
            <a:schemeClr val="accent2"/>
          </a:fillRef>
          <a:effectRef idx="1">
            <a:schemeClr val="accent2"/>
          </a:effectRef>
          <a:fontRef idx="minor">
            <a:schemeClr val="dk1"/>
          </a:fontRef>
        </p:style>
        <p:txBody>
          <a:bodyPr/>
          <a:lstStyle/>
          <a:p>
            <a:r>
              <a:rPr lang="en-IN" dirty="0" smtClean="0">
                <a:solidFill>
                  <a:schemeClr val="tx1"/>
                </a:solidFill>
              </a:rPr>
              <a:t>Japan Unifies</a:t>
            </a:r>
            <a:endParaRPr lang="en-IN" dirty="0">
              <a:solidFill>
                <a:schemeClr val="tx1"/>
              </a:solidFill>
            </a:endParaRPr>
          </a:p>
        </p:txBody>
      </p:sp>
      <p:sp>
        <p:nvSpPr>
          <p:cNvPr id="3" name="Content Placeholder 2"/>
          <p:cNvSpPr>
            <a:spLocks noGrp="1"/>
          </p:cNvSpPr>
          <p:nvPr>
            <p:ph idx="1"/>
          </p:nvPr>
        </p:nvSpPr>
        <p:spPr>
          <a:xfrm>
            <a:off x="1043608" y="1535186"/>
            <a:ext cx="5122912" cy="5134174"/>
          </a:xfrm>
        </p:spPr>
        <p:txBody>
          <a:bodyPr>
            <a:normAutofit fontScale="92500" lnSpcReduction="10000"/>
          </a:bodyPr>
          <a:lstStyle/>
          <a:p>
            <a:pPr marL="0" indent="0">
              <a:buNone/>
            </a:pPr>
            <a:r>
              <a:rPr lang="en-IN" dirty="0" smtClean="0"/>
              <a:t>In a historic meeting held in Tokyo initiated by Imtiaz Abdulla Shihan from April 2 to 8, 2015, major karate </a:t>
            </a:r>
          </a:p>
          <a:p>
            <a:pPr marL="0" indent="0">
              <a:buNone/>
            </a:pPr>
            <a:r>
              <a:rPr lang="en-IN" dirty="0" smtClean="0"/>
              <a:t>styles and legendary Japanese masters unify under single World Organisation – UWKF, United World Karate-do Federation, under the leadership of Sosai  Chodoin Daikaku</a:t>
            </a:r>
          </a:p>
          <a:p>
            <a:endParaRPr lang="en-IN"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152" t="5847" r="3719" b="8851"/>
          <a:stretch/>
        </p:blipFill>
        <p:spPr bwMode="auto">
          <a:xfrm>
            <a:off x="6022504" y="0"/>
            <a:ext cx="3106608"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490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27180" y="1888236"/>
            <a:ext cx="4632844" cy="3027099"/>
          </a:xfrm>
        </p:spPr>
      </p:pic>
      <p:sp>
        <p:nvSpPr>
          <p:cNvPr id="8" name="Title 1"/>
          <p:cNvSpPr txBox="1">
            <a:spLocks/>
          </p:cNvSpPr>
          <p:nvPr/>
        </p:nvSpPr>
        <p:spPr>
          <a:xfrm>
            <a:off x="1043608" y="0"/>
            <a:ext cx="8100392" cy="1572486"/>
          </a:xfrm>
          <a:prstGeom prst="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b="1" dirty="0" smtClean="0">
                <a:solidFill>
                  <a:schemeClr val="tx1"/>
                </a:solidFill>
              </a:rPr>
              <a:t>UWKF – Karate-do </a:t>
            </a:r>
            <a:r>
              <a:rPr lang="en-IN" b="1" dirty="0" err="1" smtClean="0">
                <a:solidFill>
                  <a:schemeClr val="tx1"/>
                </a:solidFill>
              </a:rPr>
              <a:t>Taishiya</a:t>
            </a:r>
            <a:r>
              <a:rPr lang="en-IN" b="1" dirty="0" smtClean="0">
                <a:solidFill>
                  <a:schemeClr val="tx1"/>
                </a:solidFill>
              </a:rPr>
              <a:t/>
            </a:r>
            <a:br>
              <a:rPr lang="en-IN" b="1" dirty="0" smtClean="0">
                <a:solidFill>
                  <a:schemeClr val="tx1"/>
                </a:solidFill>
              </a:rPr>
            </a:br>
            <a:r>
              <a:rPr lang="en-IN" sz="2400" b="1" dirty="0" smtClean="0">
                <a:solidFill>
                  <a:schemeClr val="tx1"/>
                </a:solidFill>
              </a:rPr>
              <a:t>Karate-do Shrine that will house the legacy of Founders</a:t>
            </a:r>
            <a:endParaRPr lang="en-IN" sz="4000" b="1" dirty="0">
              <a:solidFill>
                <a:schemeClr val="tx1"/>
              </a:solidFill>
            </a:endParaRPr>
          </a:p>
        </p:txBody>
      </p:sp>
      <p:sp>
        <p:nvSpPr>
          <p:cNvPr id="9" name="Content Placeholder 2"/>
          <p:cNvSpPr txBox="1">
            <a:spLocks/>
          </p:cNvSpPr>
          <p:nvPr/>
        </p:nvSpPr>
        <p:spPr>
          <a:xfrm>
            <a:off x="1043608" y="1888236"/>
            <a:ext cx="3240346" cy="4781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IN" sz="2400" dirty="0" smtClean="0"/>
              <a:t>Resolved to establish Shrine in Japan (Karate-do </a:t>
            </a:r>
            <a:r>
              <a:rPr lang="en-IN" sz="2400" dirty="0" err="1" smtClean="0"/>
              <a:t>Taishiya</a:t>
            </a:r>
            <a:r>
              <a:rPr lang="en-IN" sz="2400" dirty="0" smtClean="0"/>
              <a:t>) that shall be the headquarters of UWKF and house the glorious history of Masters who were the founders of different styles of karate-do.</a:t>
            </a:r>
          </a:p>
          <a:p>
            <a:endParaRPr lang="en-IN" sz="2800" dirty="0"/>
          </a:p>
        </p:txBody>
      </p:sp>
      <p:pic>
        <p:nvPicPr>
          <p:cNvPr id="3074" name="Picture 2" descr="https://scontent-lhr3-1.xx.fbcdn.net/hphotos-xtp1/v/t1.0-9/s480x480/11144952_436708843156562_8667207860649363536_n.png?oh=2ed730ee0e1fb84c3d42adedc34173e6&amp;oe=5632B5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024" y="5231085"/>
            <a:ext cx="45720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55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United World Karate-do Federation Uniting All Styl"/>
  <p:tag name="ISPRING_RESOURCE_PATHS_HASH_2" val="3bfeef9ba46f6319a368a0badf598c42c73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1433</TotalTime>
  <Words>1583</Words>
  <Application>Microsoft Office PowerPoint</Application>
  <PresentationFormat>On-screen Show (4:3)</PresentationFormat>
  <Paragraphs>264</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Aharoni</vt:lpstr>
      <vt:lpstr>Arial</vt:lpstr>
      <vt:lpstr>Calibri</vt:lpstr>
      <vt:lpstr>Gill Sans MT</vt:lpstr>
      <vt:lpstr>Verdana</vt:lpstr>
      <vt:lpstr>Wingdings</vt:lpstr>
      <vt:lpstr>Wingdings 2</vt:lpstr>
      <vt:lpstr>Solstice</vt:lpstr>
      <vt:lpstr>United  World  Karate-do Federation Uniting All Styles and Formats of Karate-do in a Single WF “On Ko Chi Shin”                                                                          To search for the old is to understand the New</vt:lpstr>
      <vt:lpstr>PowerPoint Presentation</vt:lpstr>
      <vt:lpstr>PowerPoint Presentation</vt:lpstr>
      <vt:lpstr>PowerPoint Presentation</vt:lpstr>
      <vt:lpstr>PowerPoint Presentation</vt:lpstr>
      <vt:lpstr>PowerPoint Presentation</vt:lpstr>
      <vt:lpstr>First Unify Japan,  the World shall follow the Masters A task difficult but not impossible </vt:lpstr>
      <vt:lpstr>Japan Unifies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Competitions</vt:lpstr>
      <vt:lpstr>Commissions</vt:lpstr>
      <vt:lpstr>United World Karate Federation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World Karate-do Federation Uniting All Styles and Formats of Karate-do in a Single WF</dc:title>
  <dc:creator>Budo Centre</dc:creator>
  <cp:lastModifiedBy>African Karate</cp:lastModifiedBy>
  <cp:revision>107</cp:revision>
  <dcterms:created xsi:type="dcterms:W3CDTF">2015-05-07T12:08:17Z</dcterms:created>
  <dcterms:modified xsi:type="dcterms:W3CDTF">2016-10-18T19:12:56Z</dcterms:modified>
</cp:coreProperties>
</file>